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4"/>
  </p:sldMasterIdLst>
  <p:notesMasterIdLst>
    <p:notesMasterId r:id="rId11"/>
  </p:notesMasterIdLst>
  <p:handoutMasterIdLst>
    <p:handoutMasterId r:id="rId12"/>
  </p:handoutMasterIdLst>
  <p:sldIdLst>
    <p:sldId id="441" r:id="rId5"/>
    <p:sldId id="518" r:id="rId6"/>
    <p:sldId id="530" r:id="rId7"/>
    <p:sldId id="519" r:id="rId8"/>
    <p:sldId id="531" r:id="rId9"/>
    <p:sldId id="532"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Janice Joyhart" initials="JJ" lastIdx="17" clrIdx="0"/>
  <p:cmAuthor id="1" name="CGI - Susan Christensen" initials="CGI-SKC" lastIdx="3" clrIdx="1"/>
  <p:cmAuthor id="2" name="Brad Wells" initials="BW" lastIdx="0"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504" autoAdjust="0"/>
    <p:restoredTop sz="98934" autoAdjust="0"/>
  </p:normalViewPr>
  <p:slideViewPr>
    <p:cSldViewPr>
      <p:cViewPr varScale="1">
        <p:scale>
          <a:sx n="108" d="100"/>
          <a:sy n="108" d="100"/>
        </p:scale>
        <p:origin x="240" y="96"/>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64" d="100"/>
          <a:sy n="64" d="100"/>
        </p:scale>
        <p:origin x="-3144" y="-8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commentAuthors" Target="commentAuthor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handoutMaster" Target="handoutMasters/handoutMaster1.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B97F2EE1-E721-4EFF-8900-CA23E5DE0DEC}" type="datetimeFigureOut">
              <a:rPr lang="en-US" smtClean="0"/>
              <a:t>3/17/2017</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19F743E3-30BA-4C6D-B3ED-A820D9E2A615}" type="slidenum">
              <a:rPr lang="en-US" smtClean="0"/>
              <a:t>‹#›</a:t>
            </a:fld>
            <a:endParaRPr lang="en-US" dirty="0"/>
          </a:p>
        </p:txBody>
      </p:sp>
    </p:spTree>
    <p:extLst>
      <p:ext uri="{BB962C8B-B14F-4D97-AF65-F5344CB8AC3E}">
        <p14:creationId xmlns:p14="http://schemas.microsoft.com/office/powerpoint/2010/main" val="261054320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F8B1417-40F7-4998-9B85-AD33DEDE5F29}" type="datetimeFigureOut">
              <a:rPr lang="en-US" smtClean="0"/>
              <a:t>3/17/2017</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D7AD399-76FF-4591-B839-BA4DEF7AC733}" type="slidenum">
              <a:rPr lang="en-US" smtClean="0"/>
              <a:t>‹#›</a:t>
            </a:fld>
            <a:endParaRPr lang="en-US" dirty="0"/>
          </a:p>
        </p:txBody>
      </p:sp>
    </p:spTree>
    <p:extLst>
      <p:ext uri="{BB962C8B-B14F-4D97-AF65-F5344CB8AC3E}">
        <p14:creationId xmlns:p14="http://schemas.microsoft.com/office/powerpoint/2010/main" val="6259752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083C0B5-0E86-3549-8084-A74C23D6A1C3}" type="slidenum">
              <a:rPr lang="fr-CA" smtClean="0">
                <a:solidFill>
                  <a:prstClr val="black"/>
                </a:solidFill>
              </a:rPr>
              <a:pPr/>
              <a:t>2</a:t>
            </a:fld>
            <a:endParaRPr lang="fr-CA" dirty="0">
              <a:solidFill>
                <a:prstClr val="black"/>
              </a:solidFill>
            </a:endParaRPr>
          </a:p>
        </p:txBody>
      </p:sp>
    </p:spTree>
    <p:extLst>
      <p:ext uri="{BB962C8B-B14F-4D97-AF65-F5344CB8AC3E}">
        <p14:creationId xmlns:p14="http://schemas.microsoft.com/office/powerpoint/2010/main" val="36122372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083C0B5-0E86-3549-8084-A74C23D6A1C3}" type="slidenum">
              <a:rPr lang="fr-CA" smtClean="0">
                <a:solidFill>
                  <a:prstClr val="black"/>
                </a:solidFill>
              </a:rPr>
              <a:pPr/>
              <a:t>3</a:t>
            </a:fld>
            <a:endParaRPr lang="fr-CA" dirty="0">
              <a:solidFill>
                <a:prstClr val="black"/>
              </a:solidFill>
            </a:endParaRPr>
          </a:p>
        </p:txBody>
      </p:sp>
    </p:spTree>
    <p:extLst>
      <p:ext uri="{BB962C8B-B14F-4D97-AF65-F5344CB8AC3E}">
        <p14:creationId xmlns:p14="http://schemas.microsoft.com/office/powerpoint/2010/main" val="36122372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083C0B5-0E86-3549-8084-A74C23D6A1C3}" type="slidenum">
              <a:rPr lang="fr-CA" smtClean="0">
                <a:solidFill>
                  <a:prstClr val="black"/>
                </a:solidFill>
              </a:rPr>
              <a:pPr/>
              <a:t>4</a:t>
            </a:fld>
            <a:endParaRPr lang="fr-CA" dirty="0">
              <a:solidFill>
                <a:prstClr val="black"/>
              </a:solidFill>
            </a:endParaRPr>
          </a:p>
        </p:txBody>
      </p:sp>
    </p:spTree>
    <p:extLst>
      <p:ext uri="{BB962C8B-B14F-4D97-AF65-F5344CB8AC3E}">
        <p14:creationId xmlns:p14="http://schemas.microsoft.com/office/powerpoint/2010/main" val="361223722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4" name="Rectangle 10"/>
          <p:cNvSpPr/>
          <p:nvPr/>
        </p:nvSpPr>
        <p:spPr>
          <a:xfrm>
            <a:off x="304800" y="228600"/>
            <a:ext cx="8534400" cy="2286000"/>
          </a:xfrm>
          <a:prstGeom prst="rect">
            <a:avLst/>
          </a:prstGeom>
          <a:solidFill>
            <a:schemeClr val="tx2">
              <a:alpha val="6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2" name="Title 1"/>
          <p:cNvSpPr>
            <a:spLocks noGrp="1"/>
          </p:cNvSpPr>
          <p:nvPr>
            <p:ph type="ctrTitle"/>
          </p:nvPr>
        </p:nvSpPr>
        <p:spPr>
          <a:xfrm>
            <a:off x="304800" y="365834"/>
            <a:ext cx="8534400" cy="1028700"/>
          </a:xfrm>
        </p:spPr>
        <p:txBody>
          <a:bodyPr anchor="t">
            <a:normAutofit/>
          </a:bodyPr>
          <a:lstStyle>
            <a:lvl1pPr>
              <a:defRPr sz="3200">
                <a:solidFill>
                  <a:schemeClr val="bg1"/>
                </a:solidFill>
                <a:latin typeface="Calibri" panose="020F0502020204030204" pitchFamily="34" charset="0"/>
                <a:cs typeface="Calibri" panose="020F0502020204030204" pitchFamily="34" charset="0"/>
              </a:defRPr>
            </a:lvl1pPr>
          </a:lstStyle>
          <a:p>
            <a:r>
              <a:rPr lang="en-US"/>
              <a:t>Click to edit Master title style</a:t>
            </a:r>
            <a:endParaRPr lang="en-US" dirty="0"/>
          </a:p>
        </p:txBody>
      </p:sp>
      <p:sp>
        <p:nvSpPr>
          <p:cNvPr id="3" name="Subtitle 2"/>
          <p:cNvSpPr>
            <a:spLocks noGrp="1"/>
          </p:cNvSpPr>
          <p:nvPr>
            <p:ph type="subTitle" idx="1"/>
          </p:nvPr>
        </p:nvSpPr>
        <p:spPr>
          <a:xfrm>
            <a:off x="1828800" y="1600200"/>
            <a:ext cx="5486400" cy="533400"/>
          </a:xfrm>
        </p:spPr>
        <p:txBody>
          <a:bodyPr/>
          <a:lstStyle>
            <a:lvl1pPr marL="0" indent="0" algn="ctr">
              <a:buNone/>
              <a:defRPr sz="2400">
                <a:solidFill>
                  <a:schemeClr val="bg1"/>
                </a:solidFill>
                <a:latin typeface="Calibri" panose="020F0502020204030204" pitchFamily="34" charset="0"/>
                <a:cs typeface="Calibri" panose="020F050202020403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pic>
        <p:nvPicPr>
          <p:cNvPr id="1026" name="Picture 2" descr="C:\Users\margaret.nordstrom\Pictures\Picture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59371" y="5943600"/>
            <a:ext cx="2362200" cy="762000"/>
          </a:xfrm>
          <a:prstGeom prst="rect">
            <a:avLst/>
          </a:prstGeom>
          <a:noFill/>
          <a:extLst>
            <a:ext uri="{909E8E84-426E-40DD-AFC4-6F175D3DCCD1}">
              <a14:hiddenFill xmlns:a14="http://schemas.microsoft.com/office/drawing/2010/main">
                <a:solidFill>
                  <a:srgbClr val="FFFFFF"/>
                </a:solidFill>
              </a14:hiddenFill>
            </a:ext>
          </a:extLst>
        </p:spPr>
      </p:pic>
      <p:sp>
        <p:nvSpPr>
          <p:cNvPr id="5" name="Slide Number Placeholder 4"/>
          <p:cNvSpPr>
            <a:spLocks noGrp="1"/>
          </p:cNvSpPr>
          <p:nvPr>
            <p:ph type="sldNum" sz="quarter" idx="10"/>
          </p:nvPr>
        </p:nvSpPr>
        <p:spPr/>
        <p:txBody>
          <a:bodyPr/>
          <a:lstStyle/>
          <a:p>
            <a:fld id="{97CEB8EA-F8CE-49C1-BAB6-1EDC58A7F402}" type="slidenum">
              <a:rPr lang="en-US" smtClean="0"/>
              <a:pPr/>
              <a:t>‹#›</a:t>
            </a:fld>
            <a:endParaRPr lang="en-US" dirty="0"/>
          </a:p>
        </p:txBody>
      </p:sp>
      <p:sp>
        <p:nvSpPr>
          <p:cNvPr id="7" name="Rectangle 10"/>
          <p:cNvSpPr/>
          <p:nvPr userDrawn="1"/>
        </p:nvSpPr>
        <p:spPr>
          <a:xfrm>
            <a:off x="304800" y="228600"/>
            <a:ext cx="8534400" cy="2286000"/>
          </a:xfrm>
          <a:prstGeom prst="rect">
            <a:avLst/>
          </a:prstGeom>
          <a:solidFill>
            <a:schemeClr val="tx2">
              <a:alpha val="6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pic>
        <p:nvPicPr>
          <p:cNvPr id="8" name="Picture 2" descr="C:\Users\margaret.nordstrom\Pictures\Picture1.png"/>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6359371" y="5943600"/>
            <a:ext cx="2362200" cy="7620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Left Caption Slide">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3200" b="0"/>
            </a:lvl1pPr>
          </a:lstStyle>
          <a:p>
            <a:r>
              <a:rPr lang="en-US"/>
              <a:t>Click to edit Master title style</a:t>
            </a:r>
            <a:endParaRPr lang="en-US" dirty="0"/>
          </a:p>
        </p:txBody>
      </p:sp>
      <p:sp>
        <p:nvSpPr>
          <p:cNvPr id="3" name="Content Placeholder 2"/>
          <p:cNvSpPr>
            <a:spLocks noGrp="1"/>
          </p:cNvSpPr>
          <p:nvPr>
            <p:ph idx="1"/>
          </p:nvPr>
        </p:nvSpPr>
        <p:spPr>
          <a:xfrm>
            <a:off x="3575050" y="273050"/>
            <a:ext cx="5111750" cy="5853113"/>
          </a:xfrm>
        </p:spPr>
        <p:txBody>
          <a:bodyPr/>
          <a:lstStyle>
            <a:lvl1pPr>
              <a:defRPr sz="2800"/>
            </a:lvl1pPr>
            <a:lvl2pPr>
              <a:defRPr sz="2400"/>
            </a:lvl2pPr>
            <a:lvl3pPr>
              <a:defRPr sz="2000"/>
            </a:lvl3pPr>
            <a:lvl4pPr>
              <a:defRPr sz="1800"/>
            </a:lvl4pPr>
            <a:lvl5pPr>
              <a:defRPr sz="18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4"/>
          <p:cNvSpPr>
            <a:spLocks noGrp="1"/>
          </p:cNvSpPr>
          <p:nvPr>
            <p:ph type="sldNum" sz="quarter" idx="10"/>
          </p:nvPr>
        </p:nvSpPr>
        <p:spPr/>
        <p:txBody>
          <a:bodyPr/>
          <a:lstStyle/>
          <a:p>
            <a:fld id="{97CEB8EA-F8CE-49C1-BAB6-1EDC58A7F402}" type="slidenum">
              <a:rPr lang="en-US" smtClean="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Slide">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800" b="0"/>
            </a:lvl1pPr>
          </a:lstStyle>
          <a:p>
            <a:r>
              <a:rPr lang="en-US"/>
              <a:t>Click to edit Master title style</a:t>
            </a:r>
            <a:endParaRPr lang="en-US" dirty="0"/>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a:t>Click icon to add picture</a:t>
            </a:r>
          </a:p>
        </p:txBody>
      </p:sp>
      <p:sp>
        <p:nvSpPr>
          <p:cNvPr id="4" name="Text Placeholder 3"/>
          <p:cNvSpPr>
            <a:spLocks noGrp="1"/>
          </p:cNvSpPr>
          <p:nvPr>
            <p:ph type="body" sz="half" idx="2"/>
          </p:nvPr>
        </p:nvSpPr>
        <p:spPr>
          <a:xfrm>
            <a:off x="1792288" y="5367338"/>
            <a:ext cx="5486400" cy="728662"/>
          </a:xfrm>
        </p:spPr>
        <p:txBody>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4"/>
          <p:cNvSpPr>
            <a:spLocks noGrp="1"/>
          </p:cNvSpPr>
          <p:nvPr>
            <p:ph type="sldNum" sz="quarter" idx="10"/>
          </p:nvPr>
        </p:nvSpPr>
        <p:spPr/>
        <p:txBody>
          <a:bodyPr/>
          <a:lstStyle/>
          <a:p>
            <a:fld id="{97CEB8EA-F8CE-49C1-BAB6-1EDC58A7F402}" type="slidenum">
              <a:rPr lang="en-US" smtClean="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4" name="Line 8"/>
          <p:cNvSpPr>
            <a:spLocks noChangeShapeType="1"/>
          </p:cNvSpPr>
          <p:nvPr userDrawn="1"/>
        </p:nvSpPr>
        <p:spPr bwMode="auto">
          <a:xfrm>
            <a:off x="457200" y="1143000"/>
            <a:ext cx="8153400" cy="0"/>
          </a:xfrm>
          <a:prstGeom prst="line">
            <a:avLst/>
          </a:prstGeom>
          <a:noFill/>
          <a:ln w="19050">
            <a:solidFill>
              <a:schemeClr val="bg1"/>
            </a:solidFill>
            <a:round/>
            <a:headEnd/>
            <a:tailEnd/>
          </a:ln>
          <a:effectLst/>
        </p:spPr>
        <p:txBody>
          <a:bodyPr/>
          <a:lstStyle/>
          <a:p>
            <a:pPr>
              <a:defRPr/>
            </a:pPr>
            <a:endParaRPr lang="en-US" dirty="0">
              <a:solidFill>
                <a:prstClr val="black"/>
              </a:solidFill>
              <a:cs typeface="Arial" charset="0"/>
            </a:endParaRPr>
          </a:p>
        </p:txBody>
      </p:sp>
      <p:sp>
        <p:nvSpPr>
          <p:cNvPr id="2" name="Title 1"/>
          <p:cNvSpPr>
            <a:spLocks noGrp="1"/>
          </p:cNvSpPr>
          <p:nvPr>
            <p:ph type="title"/>
          </p:nvPr>
        </p:nvSpPr>
        <p:spPr>
          <a:xfrm>
            <a:off x="457200" y="152400"/>
            <a:ext cx="8229600" cy="792162"/>
          </a:xfrm>
        </p:spPr>
        <p:txBody>
          <a:bodyPr/>
          <a:lstStyle>
            <a:lvl1pPr algn="ctr">
              <a:defRPr/>
            </a:lvl1pPr>
          </a:lstStyle>
          <a:p>
            <a:r>
              <a:rPr lang="en-US" dirty="0"/>
              <a:t>Click to edit Master title style</a:t>
            </a:r>
          </a:p>
        </p:txBody>
      </p:sp>
      <p:sp>
        <p:nvSpPr>
          <p:cNvPr id="3" name="Content Placeholder 2"/>
          <p:cNvSpPr>
            <a:spLocks noGrp="1"/>
          </p:cNvSpPr>
          <p:nvPr>
            <p:ph idx="1"/>
          </p:nvPr>
        </p:nvSpPr>
        <p:spPr>
          <a:xfrm>
            <a:off x="457200" y="1066800"/>
            <a:ext cx="8229600" cy="5410200"/>
          </a:xfrm>
        </p:spPr>
        <p:txBody>
          <a:bodyPr/>
          <a:lstStyle>
            <a:lvl1pPr>
              <a:defRPr sz="2800"/>
            </a:lvl1pPr>
            <a:lvl2pPr>
              <a:defRPr sz="2400"/>
            </a:lvl2pPr>
            <a:lvl3pPr>
              <a:defRPr sz="2000"/>
            </a:lvl3pPr>
            <a:lvl4pPr>
              <a:defRPr sz="1800"/>
            </a:lvl4pPr>
            <a:lvl5pPr>
              <a:defRPr sz="1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7" name="Slide Number Placeholder 6"/>
          <p:cNvSpPr>
            <a:spLocks noGrp="1"/>
          </p:cNvSpPr>
          <p:nvPr>
            <p:ph type="sldNum" sz="quarter" idx="12"/>
          </p:nvPr>
        </p:nvSpPr>
        <p:spPr>
          <a:xfrm>
            <a:off x="76200" y="6460724"/>
            <a:ext cx="2133600" cy="365125"/>
          </a:xfrm>
        </p:spPr>
        <p:txBody>
          <a:bodyPr/>
          <a:lstStyle>
            <a:lvl1pPr>
              <a:defRPr sz="1000"/>
            </a:lvl1pPr>
          </a:lstStyle>
          <a:p>
            <a:fld id="{97CEB8EA-F8CE-49C1-BAB6-1EDC58A7F402}" type="slidenum">
              <a:rPr lang="en-US" smtClean="0"/>
              <a:pPr/>
              <a:t>‹#›</a:t>
            </a:fld>
            <a:endParaRPr lang="en-US" dirty="0"/>
          </a:p>
        </p:txBody>
      </p:sp>
    </p:spTree>
    <p:extLst>
      <p:ext uri="{BB962C8B-B14F-4D97-AF65-F5344CB8AC3E}">
        <p14:creationId xmlns:p14="http://schemas.microsoft.com/office/powerpoint/2010/main" val="10926432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p:cSld name="Section Divider Slide">
    <p:bg>
      <p:bgPr>
        <a:solidFill>
          <a:schemeClr val="tx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3429000"/>
            <a:ext cx="7391400" cy="1219200"/>
          </a:xfrm>
        </p:spPr>
        <p:txBody>
          <a:bodyPr anchor="t"/>
          <a:lstStyle>
            <a:lvl1pPr algn="r">
              <a:defRPr sz="3600" b="0" cap="all">
                <a:solidFill>
                  <a:schemeClr val="bg1"/>
                </a:solidFill>
              </a:defRPr>
            </a:lvl1pPr>
          </a:lstStyle>
          <a:p>
            <a:r>
              <a:rPr lang="en-US"/>
              <a:t>Click to edit Master title style</a:t>
            </a:r>
            <a:endParaRPr lang="en-US" dirty="0"/>
          </a:p>
        </p:txBody>
      </p:sp>
      <p:pic>
        <p:nvPicPr>
          <p:cNvPr id="5" name="Picture 4"/>
          <p:cNvPicPr/>
          <p:nvPr/>
        </p:nvPicPr>
        <p:blipFill>
          <a:blip r:embed="rId2" cstate="print">
            <a:extLst>
              <a:ext uri="{28A0092B-C50C-407E-A947-70E740481C1C}">
                <a14:useLocalDpi xmlns:a14="http://schemas.microsoft.com/office/drawing/2010/main" val="0"/>
              </a:ext>
            </a:extLst>
          </a:blip>
          <a:stretch>
            <a:fillRect/>
          </a:stretch>
        </p:blipFill>
        <p:spPr>
          <a:xfrm>
            <a:off x="7467600" y="6400800"/>
            <a:ext cx="1676400" cy="457200"/>
          </a:xfrm>
          <a:prstGeom prst="rect">
            <a:avLst/>
          </a:prstGeom>
        </p:spPr>
      </p:pic>
      <p:sp>
        <p:nvSpPr>
          <p:cNvPr id="3" name="Slide Number Placeholder 2"/>
          <p:cNvSpPr>
            <a:spLocks noGrp="1"/>
          </p:cNvSpPr>
          <p:nvPr>
            <p:ph type="sldNum" sz="quarter" idx="10"/>
          </p:nvPr>
        </p:nvSpPr>
        <p:spPr/>
        <p:txBody>
          <a:bodyPr/>
          <a:lstStyle/>
          <a:p>
            <a:fld id="{97CEB8EA-F8CE-49C1-BAB6-1EDC58A7F402}" type="slidenum">
              <a:rPr lang="en-US" smtClean="0"/>
              <a:pPr/>
              <a:t>‹#›</a:t>
            </a:fld>
            <a:endParaRPr lang="en-US" dirty="0"/>
          </a:p>
        </p:txBody>
      </p:sp>
      <p:sp>
        <p:nvSpPr>
          <p:cNvPr id="13" name="Text Placeholder 12"/>
          <p:cNvSpPr>
            <a:spLocks noGrp="1"/>
          </p:cNvSpPr>
          <p:nvPr>
            <p:ph type="body" sz="quarter" idx="11" hasCustomPrompt="1"/>
          </p:nvPr>
        </p:nvSpPr>
        <p:spPr>
          <a:xfrm>
            <a:off x="914400" y="685800"/>
            <a:ext cx="3276600" cy="914400"/>
          </a:xfrm>
        </p:spPr>
        <p:txBody>
          <a:bodyPr/>
          <a:lstStyle>
            <a:lvl1pPr marL="0" indent="0">
              <a:buNone/>
              <a:defRPr sz="2000" baseline="0">
                <a:solidFill>
                  <a:schemeClr val="bg1"/>
                </a:solidFill>
              </a:defRPr>
            </a:lvl1pPr>
          </a:lstStyle>
          <a:p>
            <a:pPr lvl="0"/>
            <a:r>
              <a:rPr lang="en-US" sz="2000" dirty="0"/>
              <a:t>Click to add Name and Position of Speaker</a:t>
            </a:r>
          </a:p>
          <a:p>
            <a:pPr lvl="0"/>
            <a:endParaRPr lang="en-US" dirty="0"/>
          </a:p>
        </p:txBody>
      </p:sp>
    </p:spTree>
    <p:extLst>
      <p:ext uri="{BB962C8B-B14F-4D97-AF65-F5344CB8AC3E}">
        <p14:creationId xmlns:p14="http://schemas.microsoft.com/office/powerpoint/2010/main" val="27391566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Agenda Sli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Slide Number Placeholder 2"/>
          <p:cNvSpPr>
            <a:spLocks noGrp="1"/>
          </p:cNvSpPr>
          <p:nvPr>
            <p:ph type="sldNum" sz="quarter" idx="10"/>
          </p:nvPr>
        </p:nvSpPr>
        <p:spPr/>
        <p:txBody>
          <a:bodyPr/>
          <a:lstStyle/>
          <a:p>
            <a:fld id="{97CEB8EA-F8CE-49C1-BAB6-1EDC58A7F402}" type="slidenum">
              <a:rPr lang="en-US" smtClean="0"/>
              <a:pPr/>
              <a:t>‹#›</a:t>
            </a:fld>
            <a:endParaRPr lang="en-US" dirty="0"/>
          </a:p>
        </p:txBody>
      </p:sp>
      <p:pic>
        <p:nvPicPr>
          <p:cNvPr id="4" name="Picture 3"/>
          <p:cNvPicPr/>
          <p:nvPr/>
        </p:nvPicPr>
        <p:blipFill>
          <a:blip r:embed="rId2">
            <a:extLst>
              <a:ext uri="{28A0092B-C50C-407E-A947-70E740481C1C}">
                <a14:useLocalDpi xmlns:a14="http://schemas.microsoft.com/office/drawing/2010/main" val="0"/>
              </a:ext>
            </a:extLst>
          </a:blip>
          <a:stretch>
            <a:fillRect/>
          </a:stretch>
        </p:blipFill>
        <p:spPr>
          <a:xfrm>
            <a:off x="7086600" y="6400800"/>
            <a:ext cx="1676400" cy="457200"/>
          </a:xfrm>
          <a:prstGeom prst="rect">
            <a:avLst/>
          </a:prstGeom>
        </p:spPr>
      </p:pic>
      <p:sp>
        <p:nvSpPr>
          <p:cNvPr id="5" name="Content Placeholder 16"/>
          <p:cNvSpPr>
            <a:spLocks noGrp="1"/>
          </p:cNvSpPr>
          <p:nvPr>
            <p:ph idx="1"/>
          </p:nvPr>
        </p:nvSpPr>
        <p:spPr>
          <a:xfrm>
            <a:off x="3124200" y="1180723"/>
            <a:ext cx="5486400" cy="5105400"/>
          </a:xfrm>
        </p:spPr>
        <p:txBody>
          <a:bodyPr/>
          <a:lstStyle>
            <a:lvl1pPr marL="342900" marR="0" indent="-342900" algn="l" defTabSz="914400" rtl="0" eaLnBrk="1" fontAlgn="base" latinLnBrk="0" hangingPunct="1">
              <a:lnSpc>
                <a:spcPct val="200000"/>
              </a:lnSpc>
              <a:spcBef>
                <a:spcPts val="0"/>
              </a:spcBef>
              <a:spcAft>
                <a:spcPts val="0"/>
              </a:spcAft>
              <a:buClrTx/>
              <a:buSzTx/>
              <a:buFont typeface="Arial" panose="020B0604020202020204" pitchFamily="34" charset="0"/>
              <a:buChar char="•"/>
              <a:tabLst/>
              <a:defRPr sz="2400">
                <a:latin typeface="Calibri" panose="020F0502020204030204" pitchFamily="34" charset="0"/>
                <a:cs typeface="Calibri" panose="020F0502020204030204" pitchFamily="34" charset="0"/>
              </a:defRPr>
            </a:lvl1pPr>
            <a:lvl2pPr>
              <a:defRPr sz="2000"/>
            </a:lvl2pPr>
          </a:lstStyle>
          <a:p>
            <a:pPr lvl="0"/>
            <a:r>
              <a:rPr lang="en-US"/>
              <a:t>Click to edit Master text styles</a:t>
            </a:r>
          </a:p>
          <a:p>
            <a:pPr lvl="1"/>
            <a:r>
              <a:rPr lang="en-US"/>
              <a:t>Second level</a:t>
            </a:r>
          </a:p>
        </p:txBody>
      </p:sp>
      <p:cxnSp>
        <p:nvCxnSpPr>
          <p:cNvPr id="6" name="Straight Connector 5"/>
          <p:cNvCxnSpPr/>
          <p:nvPr/>
        </p:nvCxnSpPr>
        <p:spPr>
          <a:xfrm>
            <a:off x="2895600" y="1276350"/>
            <a:ext cx="7540" cy="4800600"/>
          </a:xfrm>
          <a:prstGeom prst="line">
            <a:avLst/>
          </a:prstGeom>
        </p:spPr>
        <p:style>
          <a:lnRef idx="1">
            <a:schemeClr val="accent1"/>
          </a:lnRef>
          <a:fillRef idx="0">
            <a:schemeClr val="accent1"/>
          </a:fillRef>
          <a:effectRef idx="0">
            <a:schemeClr val="accent1"/>
          </a:effectRef>
          <a:fontRef idx="minor">
            <a:schemeClr val="tx1"/>
          </a:fontRef>
        </p:style>
      </p:cxnSp>
      <p:pic>
        <p:nvPicPr>
          <p:cNvPr id="7" name="Picture 6"/>
          <p:cNvPicPr/>
          <p:nvPr userDrawn="1"/>
        </p:nvPicPr>
        <p:blipFill>
          <a:blip r:embed="rId2">
            <a:extLst>
              <a:ext uri="{28A0092B-C50C-407E-A947-70E740481C1C}">
                <a14:useLocalDpi xmlns:a14="http://schemas.microsoft.com/office/drawing/2010/main" val="0"/>
              </a:ext>
            </a:extLst>
          </a:blip>
          <a:stretch>
            <a:fillRect/>
          </a:stretch>
        </p:blipFill>
        <p:spPr>
          <a:xfrm>
            <a:off x="7086600" y="6400800"/>
            <a:ext cx="1676400" cy="457200"/>
          </a:xfrm>
          <a:prstGeom prst="rect">
            <a:avLst/>
          </a:prstGeom>
        </p:spPr>
      </p:pic>
      <p:cxnSp>
        <p:nvCxnSpPr>
          <p:cNvPr id="8" name="Straight Connector 7"/>
          <p:cNvCxnSpPr/>
          <p:nvPr userDrawn="1"/>
        </p:nvCxnSpPr>
        <p:spPr>
          <a:xfrm>
            <a:off x="2895600" y="1276350"/>
            <a:ext cx="7540" cy="4800600"/>
          </a:xfrm>
          <a:prstGeom prst="line">
            <a:avLst/>
          </a:prstGeom>
        </p:spPr>
        <p:style>
          <a:lnRef idx="1">
            <a:schemeClr val="accent1"/>
          </a:lnRef>
          <a:fillRef idx="0">
            <a:schemeClr val="accent1"/>
          </a:fillRef>
          <a:effectRef idx="0">
            <a:schemeClr val="accent1"/>
          </a:effectRef>
          <a:fontRef idx="minor">
            <a:schemeClr val="tx1"/>
          </a:fontRef>
        </p:style>
      </p:cxnSp>
      <p:sp>
        <p:nvSpPr>
          <p:cNvPr id="10" name="Text Placeholder 9"/>
          <p:cNvSpPr>
            <a:spLocks noGrp="1"/>
          </p:cNvSpPr>
          <p:nvPr>
            <p:ph type="body" sz="quarter" idx="11" hasCustomPrompt="1"/>
          </p:nvPr>
        </p:nvSpPr>
        <p:spPr>
          <a:xfrm>
            <a:off x="457200" y="1276350"/>
            <a:ext cx="2057400" cy="1085850"/>
          </a:xfrm>
        </p:spPr>
        <p:txBody>
          <a:bodyPr/>
          <a:lstStyle>
            <a:lvl1pPr marL="0" indent="0">
              <a:buNone/>
              <a:defRPr sz="2000" baseline="0"/>
            </a:lvl1pPr>
          </a:lstStyle>
          <a:p>
            <a:pPr lvl="0"/>
            <a:r>
              <a:rPr lang="en-US" dirty="0"/>
              <a:t>Click to add Name and Position of Speaker </a:t>
            </a:r>
          </a:p>
        </p:txBody>
      </p:sp>
    </p:spTree>
    <p:extLst>
      <p:ext uri="{BB962C8B-B14F-4D97-AF65-F5344CB8AC3E}">
        <p14:creationId xmlns:p14="http://schemas.microsoft.com/office/powerpoint/2010/main" val="1580077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Content Slide">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792163"/>
          </a:xfrm>
        </p:spPr>
        <p:txBody>
          <a:bodyPr/>
          <a:lstStyle/>
          <a:p>
            <a:r>
              <a:rPr lang="en-US"/>
              <a:t>Click to edit Master title style</a:t>
            </a:r>
            <a:endParaRPr lang="en-US" dirty="0"/>
          </a:p>
        </p:txBody>
      </p:sp>
      <p:sp>
        <p:nvSpPr>
          <p:cNvPr id="3" name="Slide Number Placeholder 2"/>
          <p:cNvSpPr>
            <a:spLocks noGrp="1"/>
          </p:cNvSpPr>
          <p:nvPr>
            <p:ph type="sldNum" sz="quarter" idx="10"/>
          </p:nvPr>
        </p:nvSpPr>
        <p:spPr/>
        <p:txBody>
          <a:bodyPr/>
          <a:lstStyle/>
          <a:p>
            <a:fld id="{97CEB8EA-F8CE-49C1-BAB6-1EDC58A7F402}" type="slidenum">
              <a:rPr lang="en-US" smtClean="0"/>
              <a:pPr/>
              <a:t>‹#›</a:t>
            </a:fld>
            <a:endParaRPr lang="en-US" dirty="0"/>
          </a:p>
        </p:txBody>
      </p:sp>
      <p:sp>
        <p:nvSpPr>
          <p:cNvPr id="5" name="Content Placeholder 4"/>
          <p:cNvSpPr>
            <a:spLocks noGrp="1"/>
          </p:cNvSpPr>
          <p:nvPr>
            <p:ph sz="quarter" idx="11"/>
          </p:nvPr>
        </p:nvSpPr>
        <p:spPr>
          <a:xfrm>
            <a:off x="457200" y="1219200"/>
            <a:ext cx="8229600" cy="4800600"/>
          </a:xfrm>
        </p:spPr>
        <p:txBody>
          <a:bodyPr/>
          <a:lstStyle/>
          <a:p>
            <a:pPr lvl="0"/>
            <a:r>
              <a:rPr lang="en-US"/>
              <a:t>Click to edit Master text styles</a:t>
            </a:r>
          </a:p>
          <a:p>
            <a:pPr lvl="1"/>
            <a:r>
              <a:rPr lang="en-US"/>
              <a:t>Second level</a:t>
            </a:r>
          </a:p>
          <a:p>
            <a:pPr lvl="2"/>
            <a:r>
              <a:rPr lang="en-US"/>
              <a:t>Third level</a:t>
            </a:r>
          </a:p>
        </p:txBody>
      </p:sp>
    </p:spTree>
    <p:extLst>
      <p:ext uri="{BB962C8B-B14F-4D97-AF65-F5344CB8AC3E}">
        <p14:creationId xmlns:p14="http://schemas.microsoft.com/office/powerpoint/2010/main" val="25430990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Blank Slide with Tit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2"/>
          <p:cNvSpPr>
            <a:spLocks noGrp="1"/>
          </p:cNvSpPr>
          <p:nvPr>
            <p:ph type="sldNum" sz="quarter" idx="10"/>
          </p:nvPr>
        </p:nvSpPr>
        <p:spPr/>
        <p:txBody>
          <a:bodyPr/>
          <a:lstStyle/>
          <a:p>
            <a:fld id="{97CEB8EA-F8CE-49C1-BAB6-1EDC58A7F402}" type="slidenum">
              <a:rPr lang="en-US" smtClean="0"/>
              <a:pPr/>
              <a:t>‹#›</a:t>
            </a:fld>
            <a:endParaRPr lang="en-US" dirty="0"/>
          </a:p>
        </p:txBody>
      </p:sp>
    </p:spTree>
    <p:extLst>
      <p:ext uri="{BB962C8B-B14F-4D97-AF65-F5344CB8AC3E}">
        <p14:creationId xmlns:p14="http://schemas.microsoft.com/office/powerpoint/2010/main" val="21040443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Blank Slide with No Title">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97CEB8EA-F8CE-49C1-BAB6-1EDC58A7F402}" type="slidenum">
              <a:rPr lang="en-US" smtClean="0"/>
              <a:pPr/>
              <a:t>‹#›</a:t>
            </a:fld>
            <a:endParaRPr lang="en-US" dirty="0"/>
          </a:p>
        </p:txBody>
      </p:sp>
    </p:spTree>
    <p:extLst>
      <p:ext uri="{BB962C8B-B14F-4D97-AF65-F5344CB8AC3E}">
        <p14:creationId xmlns:p14="http://schemas.microsoft.com/office/powerpoint/2010/main" val="2158932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able Slide">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lvl1pPr>
              <a:defRPr>
                <a:latin typeface="Calibri" panose="020F0502020204030204" pitchFamily="34" charset="0"/>
                <a:cs typeface="Calibri" panose="020F0502020204030204" pitchFamily="34" charset="0"/>
              </a:defRPr>
            </a:lvl1pPr>
          </a:lstStyle>
          <a:p>
            <a:fld id="{97CEB8EA-F8CE-49C1-BAB6-1EDC58A7F402}" type="slidenum">
              <a:rPr lang="en-US" smtClean="0"/>
              <a:pPr/>
              <a:t>‹#›</a:t>
            </a:fld>
            <a:endParaRPr lang="en-US" dirty="0"/>
          </a:p>
        </p:txBody>
      </p:sp>
      <p:sp>
        <p:nvSpPr>
          <p:cNvPr id="5" name="Table Placeholder 4"/>
          <p:cNvSpPr>
            <a:spLocks noGrp="1"/>
          </p:cNvSpPr>
          <p:nvPr>
            <p:ph type="tbl" sz="quarter" idx="11"/>
          </p:nvPr>
        </p:nvSpPr>
        <p:spPr>
          <a:xfrm>
            <a:off x="1295400" y="1295400"/>
            <a:ext cx="6553200" cy="4648200"/>
          </a:xfrm>
        </p:spPr>
        <p:txBody>
          <a:bodyPr/>
          <a:lstStyle/>
          <a:p>
            <a:r>
              <a:rPr lang="en-US" dirty="0"/>
              <a:t>Click icon to add table</a:t>
            </a:r>
          </a:p>
        </p:txBody>
      </p:sp>
      <p:sp>
        <p:nvSpPr>
          <p:cNvPr id="8" name="Title 1"/>
          <p:cNvSpPr>
            <a:spLocks noGrp="1"/>
          </p:cNvSpPr>
          <p:nvPr>
            <p:ph type="title"/>
          </p:nvPr>
        </p:nvSpPr>
        <p:spPr>
          <a:xfrm>
            <a:off x="457200" y="76200"/>
            <a:ext cx="8229600" cy="792163"/>
          </a:xfrm>
        </p:spPr>
        <p:txBody>
          <a:bodyPr/>
          <a:lstStyle/>
          <a:p>
            <a:r>
              <a:rPr lang="en-US"/>
              <a:t>Click to edit Master title style</a:t>
            </a:r>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Two Columns Content Slide">
    <p:spTree>
      <p:nvGrpSpPr>
        <p:cNvPr id="1" name=""/>
        <p:cNvGrpSpPr/>
        <p:nvPr/>
      </p:nvGrpSpPr>
      <p:grpSpPr>
        <a:xfrm>
          <a:off x="0" y="0"/>
          <a:ext cx="0" cy="0"/>
          <a:chOff x="0" y="0"/>
          <a:chExt cx="0" cy="0"/>
        </a:xfrm>
      </p:grpSpPr>
      <p:sp>
        <p:nvSpPr>
          <p:cNvPr id="5" name="Line 8"/>
          <p:cNvSpPr>
            <a:spLocks noChangeShapeType="1"/>
          </p:cNvSpPr>
          <p:nvPr/>
        </p:nvSpPr>
        <p:spPr bwMode="auto">
          <a:xfrm>
            <a:off x="457200" y="1143000"/>
            <a:ext cx="8153400" cy="0"/>
          </a:xfrm>
          <a:prstGeom prst="line">
            <a:avLst/>
          </a:prstGeom>
          <a:noFill/>
          <a:ln w="19050">
            <a:solidFill>
              <a:schemeClr val="bg1"/>
            </a:solidFill>
            <a:round/>
            <a:headEnd/>
            <a:tailEnd/>
          </a:ln>
          <a:effectLst/>
        </p:spPr>
        <p:txBody>
          <a:bodyPr/>
          <a:lstStyle/>
          <a:p>
            <a:pPr fontAlgn="auto">
              <a:spcBef>
                <a:spcPts val="0"/>
              </a:spcBef>
              <a:spcAft>
                <a:spcPts val="0"/>
              </a:spcAft>
              <a:defRPr/>
            </a:pPr>
            <a:endParaRPr lang="en-US" dirty="0">
              <a:latin typeface="+mn-lt"/>
              <a:cs typeface="+mn-cs"/>
            </a:endParaRPr>
          </a:p>
        </p:txBody>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57200" y="990600"/>
            <a:ext cx="4038600" cy="5105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p:txBody>
      </p:sp>
      <p:sp>
        <p:nvSpPr>
          <p:cNvPr id="4" name="Content Placeholder 3"/>
          <p:cNvSpPr>
            <a:spLocks noGrp="1"/>
          </p:cNvSpPr>
          <p:nvPr>
            <p:ph sz="half" idx="2"/>
          </p:nvPr>
        </p:nvSpPr>
        <p:spPr>
          <a:xfrm>
            <a:off x="4648200" y="990600"/>
            <a:ext cx="4038600" cy="5105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0"/>
          </p:nvPr>
        </p:nvSpPr>
        <p:spPr/>
        <p:txBody>
          <a:bodyPr/>
          <a:lstStyle/>
          <a:p>
            <a:fld id="{97CEB8EA-F8CE-49C1-BAB6-1EDC58A7F402}" type="slidenum">
              <a:rPr lang="en-US" smtClean="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twoTxTwoObj" preserve="1">
  <p:cSld name="Comparison Two Columns with Sub-Titles Slide">
    <p:spTree>
      <p:nvGrpSpPr>
        <p:cNvPr id="1" name=""/>
        <p:cNvGrpSpPr/>
        <p:nvPr/>
      </p:nvGrpSpPr>
      <p:grpSpPr>
        <a:xfrm>
          <a:off x="0" y="0"/>
          <a:ext cx="0" cy="0"/>
          <a:chOff x="0" y="0"/>
          <a:chExt cx="0" cy="0"/>
        </a:xfrm>
      </p:grpSpPr>
      <p:sp>
        <p:nvSpPr>
          <p:cNvPr id="7" name="Line 8"/>
          <p:cNvSpPr>
            <a:spLocks noChangeShapeType="1"/>
          </p:cNvSpPr>
          <p:nvPr/>
        </p:nvSpPr>
        <p:spPr bwMode="auto">
          <a:xfrm>
            <a:off x="457200" y="1143000"/>
            <a:ext cx="8153400" cy="0"/>
          </a:xfrm>
          <a:prstGeom prst="line">
            <a:avLst/>
          </a:prstGeom>
          <a:noFill/>
          <a:ln w="19050">
            <a:solidFill>
              <a:schemeClr val="bg1"/>
            </a:solidFill>
            <a:round/>
            <a:headEnd/>
            <a:tailEnd/>
          </a:ln>
          <a:effectLst/>
        </p:spPr>
        <p:txBody>
          <a:bodyPr/>
          <a:lstStyle/>
          <a:p>
            <a:pPr fontAlgn="auto">
              <a:spcBef>
                <a:spcPts val="0"/>
              </a:spcBef>
              <a:spcAft>
                <a:spcPts val="0"/>
              </a:spcAft>
              <a:defRPr/>
            </a:pPr>
            <a:endParaRPr lang="en-US" dirty="0">
              <a:latin typeface="+mn-lt"/>
              <a:cs typeface="+mn-cs"/>
            </a:endParaRPr>
          </a:p>
        </p:txBody>
      </p:sp>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457200" y="914400"/>
            <a:ext cx="4040188" cy="762000"/>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76400"/>
            <a:ext cx="4040188" cy="44196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p:txBody>
      </p:sp>
      <p:sp>
        <p:nvSpPr>
          <p:cNvPr id="5" name="Text Placeholder 4"/>
          <p:cNvSpPr>
            <a:spLocks noGrp="1"/>
          </p:cNvSpPr>
          <p:nvPr>
            <p:ph type="body" sz="quarter" idx="3"/>
          </p:nvPr>
        </p:nvSpPr>
        <p:spPr>
          <a:xfrm>
            <a:off x="4645025" y="914400"/>
            <a:ext cx="4041775" cy="762000"/>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1676400"/>
            <a:ext cx="4041775" cy="4419600"/>
          </a:xfrm>
        </p:spPr>
        <p:txBody>
          <a:bodyPr/>
          <a:lstStyle>
            <a:lvl1pPr>
              <a:defRPr sz="2400"/>
            </a:lvl1pPr>
            <a:lvl2pPr>
              <a:defRPr sz="2000"/>
            </a:lvl2pPr>
            <a:lvl3pPr marL="914400" indent="0">
              <a:buNone/>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p:txBody>
      </p:sp>
      <p:sp>
        <p:nvSpPr>
          <p:cNvPr id="8" name="Slide Number Placeholder 7"/>
          <p:cNvSpPr>
            <a:spLocks noGrp="1"/>
          </p:cNvSpPr>
          <p:nvPr>
            <p:ph type="sldNum" sz="quarter" idx="10"/>
          </p:nvPr>
        </p:nvSpPr>
        <p:spPr/>
        <p:txBody>
          <a:bodyPr/>
          <a:lstStyle/>
          <a:p>
            <a:fld id="{97CEB8EA-F8CE-49C1-BAB6-1EDC58A7F402}" type="slidenum">
              <a:rPr lang="en-US" smtClean="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2"/>
          <p:cNvSpPr>
            <a:spLocks noChangeArrowheads="1"/>
          </p:cNvSpPr>
          <p:nvPr/>
        </p:nvSpPr>
        <p:spPr bwMode="auto">
          <a:xfrm>
            <a:off x="0" y="6400800"/>
            <a:ext cx="9144000" cy="457200"/>
          </a:xfrm>
          <a:prstGeom prst="rect">
            <a:avLst/>
          </a:prstGeom>
          <a:solidFill>
            <a:schemeClr val="tx2"/>
          </a:solidFill>
          <a:ln w="9525">
            <a:noFill/>
            <a:miter lim="800000"/>
            <a:headEnd/>
            <a:tailEnd/>
          </a:ln>
          <a:effectLst/>
        </p:spPr>
        <p:txBody>
          <a:bodyPr wrap="none" anchor="ctr"/>
          <a:lstStyle/>
          <a:p>
            <a:pPr fontAlgn="auto">
              <a:spcBef>
                <a:spcPts val="0"/>
              </a:spcBef>
              <a:spcAft>
                <a:spcPts val="0"/>
              </a:spcAft>
              <a:defRPr/>
            </a:pPr>
            <a:endParaRPr lang="en-US" dirty="0">
              <a:latin typeface="+mn-lt"/>
              <a:cs typeface="+mn-cs"/>
            </a:endParaRPr>
          </a:p>
        </p:txBody>
      </p:sp>
      <p:sp>
        <p:nvSpPr>
          <p:cNvPr id="1027" name="Title Placeholder 1"/>
          <p:cNvSpPr>
            <a:spLocks noGrp="1"/>
          </p:cNvSpPr>
          <p:nvPr>
            <p:ph type="title"/>
          </p:nvPr>
        </p:nvSpPr>
        <p:spPr bwMode="auto">
          <a:xfrm>
            <a:off x="457200" y="76200"/>
            <a:ext cx="8229600" cy="79216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endParaRPr lang="en-US" dirty="0"/>
          </a:p>
        </p:txBody>
      </p:sp>
      <p:sp>
        <p:nvSpPr>
          <p:cNvPr id="1028" name="Text Placeholder 2"/>
          <p:cNvSpPr>
            <a:spLocks noGrp="1"/>
          </p:cNvSpPr>
          <p:nvPr>
            <p:ph type="body" idx="1"/>
          </p:nvPr>
        </p:nvSpPr>
        <p:spPr bwMode="auto">
          <a:xfrm>
            <a:off x="457200" y="990600"/>
            <a:ext cx="8229600" cy="5410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p:txBody>
      </p:sp>
      <p:sp>
        <p:nvSpPr>
          <p:cNvPr id="2" name="Slide Number Placeholder 1"/>
          <p:cNvSpPr>
            <a:spLocks noGrp="1"/>
          </p:cNvSpPr>
          <p:nvPr>
            <p:ph type="sldNum" sz="quarter" idx="4"/>
          </p:nvPr>
        </p:nvSpPr>
        <p:spPr>
          <a:xfrm>
            <a:off x="1480" y="6460724"/>
            <a:ext cx="2133600" cy="365125"/>
          </a:xfrm>
          <a:prstGeom prst="rect">
            <a:avLst/>
          </a:prstGeom>
        </p:spPr>
        <p:txBody>
          <a:bodyPr vert="horz" lIns="91440" tIns="45720" rIns="91440" bIns="45720" rtlCol="0" anchor="ctr"/>
          <a:lstStyle>
            <a:lvl1pPr algn="l">
              <a:defRPr sz="1400">
                <a:solidFill>
                  <a:schemeClr val="bg1"/>
                </a:solidFill>
                <a:latin typeface="Calibri" panose="020F0502020204030204" pitchFamily="34" charset="0"/>
                <a:cs typeface="Calibri" panose="020F0502020204030204" pitchFamily="34" charset="0"/>
              </a:defRPr>
            </a:lvl1pPr>
          </a:lstStyle>
          <a:p>
            <a:fld id="{97CEB8EA-F8CE-49C1-BAB6-1EDC58A7F402}"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6" r:id="rId5"/>
    <p:sldLayoutId id="2147483767" r:id="rId6"/>
    <p:sldLayoutId id="2147483761" r:id="rId7"/>
    <p:sldLayoutId id="2147483762" r:id="rId8"/>
    <p:sldLayoutId id="2147483763" r:id="rId9"/>
    <p:sldLayoutId id="2147483764" r:id="rId10"/>
    <p:sldLayoutId id="2147483765" r:id="rId11"/>
    <p:sldLayoutId id="2147483768" r:id="rId12"/>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txStyles>
    <p:titleStyle>
      <a:lvl1pPr algn="ctr" rtl="0" eaLnBrk="1" fontAlgn="base" hangingPunct="1">
        <a:spcBef>
          <a:spcPct val="0"/>
        </a:spcBef>
        <a:spcAft>
          <a:spcPct val="0"/>
        </a:spcAft>
        <a:defRPr sz="3200" kern="1200">
          <a:solidFill>
            <a:schemeClr val="tx2"/>
          </a:solidFill>
          <a:latin typeface="Calibri" panose="020F0502020204030204" pitchFamily="34" charset="0"/>
          <a:ea typeface="+mj-ea"/>
          <a:cs typeface="Calibri" panose="020F0502020204030204" pitchFamily="34" charset="0"/>
        </a:defRPr>
      </a:lvl1pPr>
      <a:lvl2pPr algn="l" rtl="0" eaLnBrk="1" fontAlgn="base" hangingPunct="1">
        <a:spcBef>
          <a:spcPct val="0"/>
        </a:spcBef>
        <a:spcAft>
          <a:spcPct val="0"/>
        </a:spcAft>
        <a:defRPr sz="4400">
          <a:solidFill>
            <a:schemeClr val="tx2"/>
          </a:solidFill>
          <a:latin typeface="Calibri" pitchFamily="34" charset="0"/>
        </a:defRPr>
      </a:lvl2pPr>
      <a:lvl3pPr algn="l" rtl="0" eaLnBrk="1" fontAlgn="base" hangingPunct="1">
        <a:spcBef>
          <a:spcPct val="0"/>
        </a:spcBef>
        <a:spcAft>
          <a:spcPct val="0"/>
        </a:spcAft>
        <a:defRPr sz="4400">
          <a:solidFill>
            <a:schemeClr val="tx2"/>
          </a:solidFill>
          <a:latin typeface="Calibri" pitchFamily="34" charset="0"/>
        </a:defRPr>
      </a:lvl3pPr>
      <a:lvl4pPr algn="l" rtl="0" eaLnBrk="1" fontAlgn="base" hangingPunct="1">
        <a:spcBef>
          <a:spcPct val="0"/>
        </a:spcBef>
        <a:spcAft>
          <a:spcPct val="0"/>
        </a:spcAft>
        <a:defRPr sz="4400">
          <a:solidFill>
            <a:schemeClr val="tx2"/>
          </a:solidFill>
          <a:latin typeface="Calibri" pitchFamily="34" charset="0"/>
        </a:defRPr>
      </a:lvl4pPr>
      <a:lvl5pPr algn="l" rtl="0" eaLnBrk="1" fontAlgn="base" hangingPunct="1">
        <a:spcBef>
          <a:spcPct val="0"/>
        </a:spcBef>
        <a:spcAft>
          <a:spcPct val="0"/>
        </a:spcAft>
        <a:defRPr sz="4400">
          <a:solidFill>
            <a:schemeClr val="tx2"/>
          </a:solidFill>
          <a:latin typeface="Calibri" pitchFamily="34" charset="0"/>
        </a:defRPr>
      </a:lvl5pPr>
      <a:lvl6pPr marL="457200" algn="l" rtl="0" eaLnBrk="1" fontAlgn="base" hangingPunct="1">
        <a:spcBef>
          <a:spcPct val="0"/>
        </a:spcBef>
        <a:spcAft>
          <a:spcPct val="0"/>
        </a:spcAft>
        <a:defRPr sz="4400">
          <a:solidFill>
            <a:schemeClr val="bg1"/>
          </a:solidFill>
          <a:latin typeface="Calibri" pitchFamily="34" charset="0"/>
        </a:defRPr>
      </a:lvl6pPr>
      <a:lvl7pPr marL="914400" algn="l" rtl="0" eaLnBrk="1" fontAlgn="base" hangingPunct="1">
        <a:spcBef>
          <a:spcPct val="0"/>
        </a:spcBef>
        <a:spcAft>
          <a:spcPct val="0"/>
        </a:spcAft>
        <a:defRPr sz="4400">
          <a:solidFill>
            <a:schemeClr val="bg1"/>
          </a:solidFill>
          <a:latin typeface="Calibri" pitchFamily="34" charset="0"/>
        </a:defRPr>
      </a:lvl7pPr>
      <a:lvl8pPr marL="1371600" algn="l" rtl="0" eaLnBrk="1" fontAlgn="base" hangingPunct="1">
        <a:spcBef>
          <a:spcPct val="0"/>
        </a:spcBef>
        <a:spcAft>
          <a:spcPct val="0"/>
        </a:spcAft>
        <a:defRPr sz="4400">
          <a:solidFill>
            <a:schemeClr val="bg1"/>
          </a:solidFill>
          <a:latin typeface="Calibri" pitchFamily="34" charset="0"/>
        </a:defRPr>
      </a:lvl8pPr>
      <a:lvl9pPr marL="1828800" algn="l" rtl="0" eaLnBrk="1" fontAlgn="base" hangingPunct="1">
        <a:spcBef>
          <a:spcPct val="0"/>
        </a:spcBef>
        <a:spcAft>
          <a:spcPct val="0"/>
        </a:spcAft>
        <a:defRPr sz="4400">
          <a:solidFill>
            <a:schemeClr val="bg1"/>
          </a:solidFill>
          <a:latin typeface="Calibri" pitchFamily="34" charset="0"/>
        </a:defRPr>
      </a:lvl9pPr>
    </p:titleStyle>
    <p:bodyStyle>
      <a:lvl1pPr marL="342900" indent="-342900" algn="l" rtl="0" eaLnBrk="1" fontAlgn="base" hangingPunct="1">
        <a:spcBef>
          <a:spcPct val="20000"/>
        </a:spcBef>
        <a:spcAft>
          <a:spcPct val="0"/>
        </a:spcAft>
        <a:buFont typeface="Arial" charset="0"/>
        <a:buChar char="•"/>
        <a:defRPr sz="2800" kern="1200">
          <a:solidFill>
            <a:schemeClr val="tx2"/>
          </a:solidFill>
          <a:latin typeface="Calibri" panose="020F0502020204030204" pitchFamily="34" charset="0"/>
          <a:ea typeface="+mn-ea"/>
          <a:cs typeface="Calibri" panose="020F0502020204030204" pitchFamily="34" charset="0"/>
        </a:defRPr>
      </a:lvl1pPr>
      <a:lvl2pPr marL="742950" indent="-285750" algn="l" rtl="0" eaLnBrk="1" fontAlgn="base" hangingPunct="1">
        <a:spcBef>
          <a:spcPct val="20000"/>
        </a:spcBef>
        <a:spcAft>
          <a:spcPct val="0"/>
        </a:spcAft>
        <a:buFont typeface="Arial" charset="0"/>
        <a:buChar char="–"/>
        <a:defRPr sz="2400" kern="1200">
          <a:solidFill>
            <a:schemeClr val="tx2"/>
          </a:solidFill>
          <a:latin typeface="Calibri" panose="020F0502020204030204" pitchFamily="34" charset="0"/>
          <a:ea typeface="+mn-ea"/>
          <a:cs typeface="Calibri" panose="020F0502020204030204" pitchFamily="34" charset="0"/>
        </a:defRPr>
      </a:lvl2pPr>
      <a:lvl3pPr marL="1143000" indent="-228600" algn="l" rtl="0" eaLnBrk="1" fontAlgn="base" hangingPunct="1">
        <a:spcBef>
          <a:spcPct val="20000"/>
        </a:spcBef>
        <a:spcAft>
          <a:spcPct val="0"/>
        </a:spcAft>
        <a:buFont typeface="Arial" charset="0"/>
        <a:buChar char="•"/>
        <a:defRPr sz="2000" kern="1200">
          <a:solidFill>
            <a:schemeClr val="tx2"/>
          </a:solidFill>
          <a:latin typeface="Calibri" panose="020F0502020204030204" pitchFamily="34" charset="0"/>
          <a:ea typeface="+mn-ea"/>
          <a:cs typeface="Calibri" panose="020F0502020204030204" pitchFamily="34" charset="0"/>
        </a:defRPr>
      </a:lvl3pPr>
      <a:lvl4pPr marL="1600200" indent="-228600" algn="l" rtl="0" eaLnBrk="1" fontAlgn="base" hangingPunct="1">
        <a:spcBef>
          <a:spcPct val="20000"/>
        </a:spcBef>
        <a:spcAft>
          <a:spcPct val="0"/>
        </a:spcAft>
        <a:buFont typeface="Arial" charset="0"/>
        <a:buChar char="–"/>
        <a:defRPr sz="1800" kern="1200">
          <a:solidFill>
            <a:schemeClr val="tx2"/>
          </a:solidFill>
          <a:latin typeface="Calibri" panose="020F0502020204030204" pitchFamily="34" charset="0"/>
          <a:ea typeface="+mn-ea"/>
          <a:cs typeface="Calibri" panose="020F0502020204030204" pitchFamily="34" charset="0"/>
        </a:defRPr>
      </a:lvl4pPr>
      <a:lvl5pPr marL="2057400" indent="-228600" algn="l" rtl="0" eaLnBrk="1" fontAlgn="base" hangingPunct="1">
        <a:spcBef>
          <a:spcPct val="20000"/>
        </a:spcBef>
        <a:spcAft>
          <a:spcPct val="0"/>
        </a:spcAft>
        <a:buFont typeface="Arial" pitchFamily="34" charset="0"/>
        <a:buChar char="•"/>
        <a:defRPr sz="1800" kern="1200">
          <a:solidFill>
            <a:schemeClr val="tx2"/>
          </a:solidFill>
          <a:latin typeface="Calibri" panose="020F0502020204030204" pitchFamily="34" charset="0"/>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Travel Pilot Workstation/Device </a:t>
            </a:r>
            <a:r>
              <a:rPr lang="en-US" dirty="0"/>
              <a:t>Requirements</a:t>
            </a:r>
          </a:p>
        </p:txBody>
      </p:sp>
    </p:spTree>
    <p:extLst>
      <p:ext uri="{BB962C8B-B14F-4D97-AF65-F5344CB8AC3E}">
        <p14:creationId xmlns:p14="http://schemas.microsoft.com/office/powerpoint/2010/main" val="19184047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9" name="Title 1"/>
          <p:cNvSpPr>
            <a:spLocks noGrp="1"/>
          </p:cNvSpPr>
          <p:nvPr>
            <p:ph type="title"/>
          </p:nvPr>
        </p:nvSpPr>
        <p:spPr>
          <a:xfrm>
            <a:off x="457199" y="118872"/>
            <a:ext cx="8229600" cy="792162"/>
          </a:xfrm>
        </p:spPr>
        <p:txBody>
          <a:bodyPr/>
          <a:lstStyle/>
          <a:p>
            <a:r>
              <a:rPr lang="en-US" b="1" dirty="0">
                <a:latin typeface="+mj-lt"/>
              </a:rPr>
              <a:t>Standard Web Browser Requirements</a:t>
            </a:r>
            <a:r>
              <a:rPr lang="en-US" sz="1600" b="1" dirty="0">
                <a:latin typeface="+mj-lt"/>
              </a:rPr>
              <a:t/>
            </a:r>
            <a:br>
              <a:rPr lang="en-US" sz="1600" b="1" dirty="0">
                <a:latin typeface="+mj-lt"/>
              </a:rPr>
            </a:br>
            <a:r>
              <a:rPr lang="en-US" sz="2000" b="1" dirty="0">
                <a:latin typeface="+mj-lt"/>
              </a:rPr>
              <a:t>Desktop/Laptop</a:t>
            </a:r>
          </a:p>
        </p:txBody>
      </p:sp>
      <p:sp>
        <p:nvSpPr>
          <p:cNvPr id="5" name="Slide Number Placeholder 2"/>
          <p:cNvSpPr txBox="1">
            <a:spLocks/>
          </p:cNvSpPr>
          <p:nvPr/>
        </p:nvSpPr>
        <p:spPr>
          <a:xfrm>
            <a:off x="1480" y="6460724"/>
            <a:ext cx="2133600" cy="365125"/>
          </a:xfrm>
          <a:prstGeom prst="rect">
            <a:avLst/>
          </a:prstGeom>
        </p:spPr>
        <p:txBody>
          <a:bodyPr/>
          <a:lstStyle>
            <a:defPPr>
              <a:defRPr lang="en-US"/>
            </a:defPPr>
            <a:lvl1pPr marL="0" algn="l" defTabSz="914400" rtl="0" eaLnBrk="1" latinLnBrk="0" hangingPunct="1">
              <a:defRPr sz="1800" kern="1200" smtClean="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7CEB8EA-F8CE-49C1-BAB6-1EDC58A7F402}" type="slidenum">
              <a:rPr lang="en-US" sz="1400" smtClean="0">
                <a:solidFill>
                  <a:schemeClr val="bg1"/>
                </a:solidFill>
              </a:rPr>
              <a:pPr/>
              <a:t>2</a:t>
            </a:fld>
            <a:endParaRPr lang="en-US" sz="1400" dirty="0">
              <a:solidFill>
                <a:schemeClr val="bg1"/>
              </a:solidFill>
            </a:endParaRPr>
          </a:p>
        </p:txBody>
      </p:sp>
      <p:graphicFrame>
        <p:nvGraphicFramePr>
          <p:cNvPr id="2" name="Table 1"/>
          <p:cNvGraphicFramePr>
            <a:graphicFrameLocks noGrp="1"/>
          </p:cNvGraphicFramePr>
          <p:nvPr>
            <p:extLst>
              <p:ext uri="{D42A27DB-BD31-4B8C-83A1-F6EECF244321}">
                <p14:modId xmlns:p14="http://schemas.microsoft.com/office/powerpoint/2010/main" val="2512458809"/>
              </p:ext>
            </p:extLst>
          </p:nvPr>
        </p:nvGraphicFramePr>
        <p:xfrm>
          <a:off x="566928" y="1069848"/>
          <a:ext cx="7962901" cy="1132645"/>
        </p:xfrm>
        <a:graphic>
          <a:graphicData uri="http://schemas.openxmlformats.org/drawingml/2006/table">
            <a:tbl>
              <a:tblPr firstRow="1" bandRow="1">
                <a:tableStyleId>{5C22544A-7EE6-4342-B048-85BDC9FD1C3A}</a:tableStyleId>
              </a:tblPr>
              <a:tblGrid>
                <a:gridCol w="1935427">
                  <a:extLst>
                    <a:ext uri="{9D8B030D-6E8A-4147-A177-3AD203B41FA5}">
                      <a16:colId xmlns:a16="http://schemas.microsoft.com/office/drawing/2014/main" val="20000"/>
                    </a:ext>
                  </a:extLst>
                </a:gridCol>
                <a:gridCol w="2101321">
                  <a:extLst>
                    <a:ext uri="{9D8B030D-6E8A-4147-A177-3AD203B41FA5}">
                      <a16:colId xmlns:a16="http://schemas.microsoft.com/office/drawing/2014/main" val="20001"/>
                    </a:ext>
                  </a:extLst>
                </a:gridCol>
                <a:gridCol w="1548342">
                  <a:extLst>
                    <a:ext uri="{9D8B030D-6E8A-4147-A177-3AD203B41FA5}">
                      <a16:colId xmlns:a16="http://schemas.microsoft.com/office/drawing/2014/main" val="20002"/>
                    </a:ext>
                  </a:extLst>
                </a:gridCol>
                <a:gridCol w="2377811">
                  <a:extLst>
                    <a:ext uri="{9D8B030D-6E8A-4147-A177-3AD203B41FA5}">
                      <a16:colId xmlns:a16="http://schemas.microsoft.com/office/drawing/2014/main" val="20006"/>
                    </a:ext>
                  </a:extLst>
                </a:gridCol>
              </a:tblGrid>
              <a:tr h="563699">
                <a:tc>
                  <a:txBody>
                    <a:bodyPr/>
                    <a:lstStyle/>
                    <a:p>
                      <a:pPr algn="ctr"/>
                      <a:r>
                        <a:rPr lang="en-US" sz="1600" dirty="0"/>
                        <a:t>System</a:t>
                      </a:r>
                    </a:p>
                  </a:txBody>
                  <a:tcPr anchor="ctr"/>
                </a:tc>
                <a:tc>
                  <a:txBody>
                    <a:bodyPr/>
                    <a:lstStyle/>
                    <a:p>
                      <a:pPr algn="ctr"/>
                      <a:r>
                        <a:rPr lang="en-US" sz="1600" dirty="0"/>
                        <a:t>Internet Explorer </a:t>
                      </a:r>
                    </a:p>
                  </a:txBody>
                  <a:tcPr anchor="ctr"/>
                </a:tc>
                <a:tc>
                  <a:txBody>
                    <a:bodyPr/>
                    <a:lstStyle/>
                    <a:p>
                      <a:pPr algn="ctr"/>
                      <a:r>
                        <a:rPr lang="en-US" sz="1600" dirty="0"/>
                        <a:t>Firefox</a:t>
                      </a:r>
                    </a:p>
                  </a:txBody>
                  <a:tcPr anchor="ctr"/>
                </a:tc>
                <a:tc>
                  <a:txBody>
                    <a:bodyPr/>
                    <a:lstStyle/>
                    <a:p>
                      <a:pPr algn="ctr"/>
                      <a:r>
                        <a:rPr lang="en-US" sz="1600" dirty="0"/>
                        <a:t>Accessibility *</a:t>
                      </a:r>
                    </a:p>
                  </a:txBody>
                  <a:tcPr anchor="ctr"/>
                </a:tc>
                <a:extLst>
                  <a:ext uri="{0D108BD9-81ED-4DB2-BD59-A6C34878D82A}">
                    <a16:rowId xmlns:a16="http://schemas.microsoft.com/office/drawing/2014/main" val="10000"/>
                  </a:ext>
                </a:extLst>
              </a:tr>
              <a:tr h="568946">
                <a:tc>
                  <a:txBody>
                    <a:bodyPr/>
                    <a:lstStyle/>
                    <a:p>
                      <a:pPr marL="0" marR="0" algn="ctr">
                        <a:spcBef>
                          <a:spcPts val="0"/>
                        </a:spcBef>
                        <a:spcAft>
                          <a:spcPts val="0"/>
                        </a:spcAft>
                      </a:pPr>
                      <a:r>
                        <a:rPr lang="en-US" sz="1200" dirty="0">
                          <a:solidFill>
                            <a:schemeClr val="dk1"/>
                          </a:solidFill>
                          <a:effectLst/>
                          <a:latin typeface="+mn-lt"/>
                          <a:ea typeface="+mn-ea"/>
                        </a:rPr>
                        <a:t>Travel</a:t>
                      </a:r>
                      <a:r>
                        <a:rPr lang="en-US" sz="1200" baseline="0" dirty="0">
                          <a:solidFill>
                            <a:schemeClr val="dk1"/>
                          </a:solidFill>
                          <a:effectLst/>
                          <a:latin typeface="+mn-lt"/>
                          <a:ea typeface="+mn-ea"/>
                        </a:rPr>
                        <a:t> Hub, AFIS &amp; HRM</a:t>
                      </a:r>
                      <a:endParaRPr lang="en-US" sz="1200" dirty="0">
                        <a:solidFill>
                          <a:schemeClr val="accent1"/>
                        </a:solidFill>
                        <a:effectLst/>
                        <a:latin typeface="+mn-lt"/>
                        <a:ea typeface="Times New Roman"/>
                      </a:endParaRPr>
                    </a:p>
                  </a:txBody>
                  <a:tcPr marL="68580" marR="68580" marT="0" marB="0" anchor="ctr"/>
                </a:tc>
                <a:tc>
                  <a:txBody>
                    <a:bodyPr/>
                    <a:lstStyle/>
                    <a:p>
                      <a:pPr marL="0" marR="0" algn="ctr">
                        <a:spcBef>
                          <a:spcPts val="0"/>
                        </a:spcBef>
                        <a:spcAft>
                          <a:spcPts val="0"/>
                        </a:spcAft>
                      </a:pPr>
                      <a:r>
                        <a:rPr lang="en-US" sz="1200" dirty="0">
                          <a:effectLst/>
                          <a:latin typeface="+mn-lt"/>
                        </a:rPr>
                        <a:t>9 to 11 on WIN 7</a:t>
                      </a:r>
                    </a:p>
                    <a:p>
                      <a:pPr marL="0" marR="0" algn="ctr">
                        <a:spcBef>
                          <a:spcPts val="0"/>
                        </a:spcBef>
                        <a:spcAft>
                          <a:spcPts val="0"/>
                        </a:spcAft>
                      </a:pPr>
                      <a:r>
                        <a:rPr lang="en-US" sz="1200" dirty="0">
                          <a:effectLst/>
                          <a:latin typeface="+mn-lt"/>
                        </a:rPr>
                        <a:t>11 on WIN</a:t>
                      </a:r>
                      <a:r>
                        <a:rPr lang="en-US" sz="1200" baseline="0" dirty="0">
                          <a:effectLst/>
                          <a:latin typeface="+mn-lt"/>
                        </a:rPr>
                        <a:t> 8.1</a:t>
                      </a:r>
                    </a:p>
                    <a:p>
                      <a:pPr marL="0" marR="0" algn="ctr">
                        <a:spcBef>
                          <a:spcPts val="0"/>
                        </a:spcBef>
                        <a:spcAft>
                          <a:spcPts val="0"/>
                        </a:spcAft>
                      </a:pPr>
                      <a:r>
                        <a:rPr lang="en-US" sz="1200" baseline="0" dirty="0">
                          <a:solidFill>
                            <a:schemeClr val="accent1"/>
                          </a:solidFill>
                          <a:effectLst/>
                          <a:latin typeface="+mn-lt"/>
                          <a:ea typeface="Times New Roman"/>
                        </a:rPr>
                        <a:t>11 on WIN 10</a:t>
                      </a:r>
                      <a:endParaRPr lang="en-US" sz="1200" dirty="0">
                        <a:solidFill>
                          <a:schemeClr val="accent1"/>
                        </a:solidFill>
                        <a:effectLst/>
                        <a:latin typeface="+mn-lt"/>
                        <a:ea typeface="Times New Roman"/>
                      </a:endParaRPr>
                    </a:p>
                  </a:txBody>
                  <a:tcPr marL="68580" marR="68580" marT="0" marB="0" anchor="ctr"/>
                </a:tc>
                <a:tc>
                  <a:txBody>
                    <a:bodyPr/>
                    <a:lstStyle/>
                    <a:p>
                      <a:pPr marL="0" marR="0" algn="ctr">
                        <a:spcBef>
                          <a:spcPts val="0"/>
                        </a:spcBef>
                        <a:spcAft>
                          <a:spcPts val="0"/>
                        </a:spcAft>
                      </a:pPr>
                      <a:r>
                        <a:rPr lang="en-US" sz="1200" dirty="0" err="1">
                          <a:effectLst/>
                          <a:latin typeface="+mn-lt"/>
                        </a:rPr>
                        <a:t>ESR</a:t>
                      </a:r>
                      <a:r>
                        <a:rPr lang="en-US" sz="1200" dirty="0">
                          <a:effectLst/>
                          <a:latin typeface="+mn-lt"/>
                        </a:rPr>
                        <a:t> </a:t>
                      </a:r>
                      <a:r>
                        <a:rPr lang="en-US" sz="1200" dirty="0" smtClean="0">
                          <a:effectLst/>
                          <a:latin typeface="+mn-lt"/>
                        </a:rPr>
                        <a:t>45</a:t>
                      </a:r>
                      <a:endParaRPr lang="en-US" sz="1200" dirty="0">
                        <a:solidFill>
                          <a:schemeClr val="accent1"/>
                        </a:solidFill>
                        <a:effectLst/>
                        <a:latin typeface="+mn-lt"/>
                        <a:ea typeface="Times New Roman"/>
                      </a:endParaRPr>
                    </a:p>
                  </a:txBody>
                  <a:tcPr marL="68580" marR="68580" marT="0" marB="0" anchor="ctr"/>
                </a:tc>
                <a:tc>
                  <a:txBody>
                    <a:bodyPr/>
                    <a:lstStyle/>
                    <a:p>
                      <a:pPr marL="0" marR="0" algn="ctr">
                        <a:spcBef>
                          <a:spcPts val="0"/>
                        </a:spcBef>
                        <a:spcAft>
                          <a:spcPts val="0"/>
                        </a:spcAft>
                      </a:pPr>
                      <a:r>
                        <a:rPr lang="en-US" sz="1200" dirty="0">
                          <a:effectLst/>
                          <a:latin typeface="+mn-lt"/>
                        </a:rPr>
                        <a:t>Window Eyes 8  or JAWS 14</a:t>
                      </a:r>
                      <a:endParaRPr lang="en-US" sz="1200" dirty="0">
                        <a:solidFill>
                          <a:schemeClr val="accent1"/>
                        </a:solidFill>
                        <a:effectLst/>
                        <a:latin typeface="+mn-lt"/>
                        <a:ea typeface="Times New Roman"/>
                      </a:endParaRPr>
                    </a:p>
                  </a:txBody>
                  <a:tcPr marL="68580" marR="68580" marT="0" marB="0" anchor="ctr"/>
                </a:tc>
                <a:extLst>
                  <a:ext uri="{0D108BD9-81ED-4DB2-BD59-A6C34878D82A}">
                    <a16:rowId xmlns:a16="http://schemas.microsoft.com/office/drawing/2014/main" val="10003"/>
                  </a:ext>
                </a:extLst>
              </a:tr>
            </a:tbl>
          </a:graphicData>
        </a:graphic>
      </p:graphicFrame>
      <p:sp>
        <p:nvSpPr>
          <p:cNvPr id="4" name="TextBox 3"/>
          <p:cNvSpPr txBox="1"/>
          <p:nvPr/>
        </p:nvSpPr>
        <p:spPr>
          <a:xfrm>
            <a:off x="566928" y="2331720"/>
            <a:ext cx="7962901" cy="1015663"/>
          </a:xfrm>
          <a:prstGeom prst="rect">
            <a:avLst/>
          </a:prstGeom>
          <a:noFill/>
        </p:spPr>
        <p:txBody>
          <a:bodyPr wrap="square" rtlCol="0">
            <a:spAutoFit/>
          </a:bodyPr>
          <a:lstStyle/>
          <a:p>
            <a:r>
              <a:rPr lang="en-US" sz="1500" dirty="0"/>
              <a:t>Legend:</a:t>
            </a:r>
          </a:p>
          <a:p>
            <a:endParaRPr lang="en-US" sz="1500" dirty="0"/>
          </a:p>
          <a:p>
            <a:r>
              <a:rPr lang="en-US" sz="1500" dirty="0"/>
              <a:t>* Accessibility recommendations work with AFIS &amp; HRM. Further testing is needed to confirm use for Travel Hub.</a:t>
            </a:r>
          </a:p>
        </p:txBody>
      </p:sp>
    </p:spTree>
    <p:extLst>
      <p:ext uri="{BB962C8B-B14F-4D97-AF65-F5344CB8AC3E}">
        <p14:creationId xmlns:p14="http://schemas.microsoft.com/office/powerpoint/2010/main" val="31736678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9" name="Title 1"/>
          <p:cNvSpPr>
            <a:spLocks noGrp="1"/>
          </p:cNvSpPr>
          <p:nvPr>
            <p:ph type="title"/>
          </p:nvPr>
        </p:nvSpPr>
        <p:spPr>
          <a:xfrm>
            <a:off x="457200" y="118872"/>
            <a:ext cx="8229600" cy="792162"/>
          </a:xfrm>
        </p:spPr>
        <p:txBody>
          <a:bodyPr/>
          <a:lstStyle/>
          <a:p>
            <a:r>
              <a:rPr lang="en-US" b="1" dirty="0">
                <a:latin typeface="+mj-lt"/>
              </a:rPr>
              <a:t>Standard Web Browser Requirements</a:t>
            </a:r>
            <a:r>
              <a:rPr lang="en-US" sz="2000" b="1" dirty="0">
                <a:latin typeface="+mj-lt"/>
              </a:rPr>
              <a:t/>
            </a:r>
            <a:br>
              <a:rPr lang="en-US" sz="2000" b="1" dirty="0">
                <a:latin typeface="+mj-lt"/>
              </a:rPr>
            </a:br>
            <a:r>
              <a:rPr lang="en-US" sz="2000" b="1" dirty="0">
                <a:latin typeface="+mj-lt"/>
              </a:rPr>
              <a:t>Tablet/Mobile Devices</a:t>
            </a:r>
          </a:p>
        </p:txBody>
      </p:sp>
      <p:sp>
        <p:nvSpPr>
          <p:cNvPr id="5" name="Slide Number Placeholder 2"/>
          <p:cNvSpPr txBox="1">
            <a:spLocks/>
          </p:cNvSpPr>
          <p:nvPr/>
        </p:nvSpPr>
        <p:spPr>
          <a:xfrm>
            <a:off x="1480" y="6460724"/>
            <a:ext cx="2133600" cy="365125"/>
          </a:xfrm>
          <a:prstGeom prst="rect">
            <a:avLst/>
          </a:prstGeom>
        </p:spPr>
        <p:txBody>
          <a:bodyPr/>
          <a:lstStyle>
            <a:defPPr>
              <a:defRPr lang="en-US"/>
            </a:defPPr>
            <a:lvl1pPr marL="0" algn="l" defTabSz="914400" rtl="0" eaLnBrk="1" latinLnBrk="0" hangingPunct="1">
              <a:defRPr sz="1800" kern="1200" smtClean="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7CEB8EA-F8CE-49C1-BAB6-1EDC58A7F402}" type="slidenum">
              <a:rPr lang="en-US" sz="1400" smtClean="0">
                <a:solidFill>
                  <a:schemeClr val="bg1"/>
                </a:solidFill>
              </a:rPr>
              <a:pPr/>
              <a:t>3</a:t>
            </a:fld>
            <a:endParaRPr lang="en-US" sz="1400" dirty="0">
              <a:solidFill>
                <a:schemeClr val="bg1"/>
              </a:solidFill>
            </a:endParaRPr>
          </a:p>
        </p:txBody>
      </p:sp>
      <p:graphicFrame>
        <p:nvGraphicFramePr>
          <p:cNvPr id="2" name="Table 1"/>
          <p:cNvGraphicFramePr>
            <a:graphicFrameLocks noGrp="1"/>
          </p:cNvGraphicFramePr>
          <p:nvPr>
            <p:extLst>
              <p:ext uri="{D42A27DB-BD31-4B8C-83A1-F6EECF244321}">
                <p14:modId xmlns:p14="http://schemas.microsoft.com/office/powerpoint/2010/main" val="159327417"/>
              </p:ext>
            </p:extLst>
          </p:nvPr>
        </p:nvGraphicFramePr>
        <p:xfrm>
          <a:off x="570738" y="1069848"/>
          <a:ext cx="7962900" cy="1132645"/>
        </p:xfrm>
        <a:graphic>
          <a:graphicData uri="http://schemas.openxmlformats.org/drawingml/2006/table">
            <a:tbl>
              <a:tblPr firstRow="1" bandRow="1">
                <a:tableStyleId>{5C22544A-7EE6-4342-B048-85BDC9FD1C3A}</a:tableStyleId>
              </a:tblPr>
              <a:tblGrid>
                <a:gridCol w="1678924">
                  <a:extLst>
                    <a:ext uri="{9D8B030D-6E8A-4147-A177-3AD203B41FA5}">
                      <a16:colId xmlns:a16="http://schemas.microsoft.com/office/drawing/2014/main" val="20000"/>
                    </a:ext>
                  </a:extLst>
                </a:gridCol>
                <a:gridCol w="1330976">
                  <a:extLst>
                    <a:ext uri="{9D8B030D-6E8A-4147-A177-3AD203B41FA5}">
                      <a16:colId xmlns:a16="http://schemas.microsoft.com/office/drawing/2014/main" val="20001"/>
                    </a:ext>
                  </a:extLst>
                </a:gridCol>
                <a:gridCol w="1524000">
                  <a:extLst>
                    <a:ext uri="{9D8B030D-6E8A-4147-A177-3AD203B41FA5}">
                      <a16:colId xmlns:a16="http://schemas.microsoft.com/office/drawing/2014/main" val="20002"/>
                    </a:ext>
                  </a:extLst>
                </a:gridCol>
                <a:gridCol w="1219200">
                  <a:extLst>
                    <a:ext uri="{9D8B030D-6E8A-4147-A177-3AD203B41FA5}">
                      <a16:colId xmlns:a16="http://schemas.microsoft.com/office/drawing/2014/main" val="20003"/>
                    </a:ext>
                  </a:extLst>
                </a:gridCol>
                <a:gridCol w="1143000">
                  <a:extLst>
                    <a:ext uri="{9D8B030D-6E8A-4147-A177-3AD203B41FA5}">
                      <a16:colId xmlns:a16="http://schemas.microsoft.com/office/drawing/2014/main" val="20004"/>
                    </a:ext>
                  </a:extLst>
                </a:gridCol>
                <a:gridCol w="1066800">
                  <a:extLst>
                    <a:ext uri="{9D8B030D-6E8A-4147-A177-3AD203B41FA5}">
                      <a16:colId xmlns:a16="http://schemas.microsoft.com/office/drawing/2014/main" val="20005"/>
                    </a:ext>
                  </a:extLst>
                </a:gridCol>
              </a:tblGrid>
              <a:tr h="563699">
                <a:tc>
                  <a:txBody>
                    <a:bodyPr/>
                    <a:lstStyle/>
                    <a:p>
                      <a:pPr algn="ctr"/>
                      <a:r>
                        <a:rPr lang="en-US" sz="1600" dirty="0"/>
                        <a:t>System</a:t>
                      </a:r>
                    </a:p>
                  </a:txBody>
                  <a:tcPr anchor="ctr"/>
                </a:tc>
                <a:tc>
                  <a:txBody>
                    <a:bodyPr/>
                    <a:lstStyle/>
                    <a:p>
                      <a:pPr algn="ctr"/>
                      <a:r>
                        <a:rPr lang="en-US" sz="1600" dirty="0"/>
                        <a:t>Edge</a:t>
                      </a:r>
                    </a:p>
                  </a:txBody>
                  <a:tcPr anchor="ctr"/>
                </a:tc>
                <a:tc>
                  <a:txBody>
                    <a:bodyPr/>
                    <a:lstStyle/>
                    <a:p>
                      <a:pPr algn="ctr"/>
                      <a:r>
                        <a:rPr lang="en-US" sz="1600" dirty="0"/>
                        <a:t>Firefox</a:t>
                      </a:r>
                    </a:p>
                  </a:txBody>
                  <a:tcPr anchor="ctr"/>
                </a:tc>
                <a:tc>
                  <a:txBody>
                    <a:bodyPr/>
                    <a:lstStyle/>
                    <a:p>
                      <a:pPr algn="ctr"/>
                      <a:r>
                        <a:rPr lang="en-US" sz="1600" dirty="0"/>
                        <a:t>Safari</a:t>
                      </a:r>
                    </a:p>
                  </a:txBody>
                  <a:tcPr anchor="ctr"/>
                </a:tc>
                <a:tc>
                  <a:txBody>
                    <a:bodyPr/>
                    <a:lstStyle/>
                    <a:p>
                      <a:pPr algn="ctr"/>
                      <a:r>
                        <a:rPr lang="en-US" sz="1600" dirty="0"/>
                        <a:t>Chrome</a:t>
                      </a:r>
                    </a:p>
                  </a:txBody>
                  <a:tcPr anchor="ctr"/>
                </a:tc>
                <a:tc>
                  <a:txBody>
                    <a:bodyPr/>
                    <a:lstStyle/>
                    <a:p>
                      <a:pPr algn="ctr"/>
                      <a:r>
                        <a:rPr lang="en-US" sz="1600" dirty="0"/>
                        <a:t>Android</a:t>
                      </a:r>
                    </a:p>
                  </a:txBody>
                  <a:tcPr anchor="ctr"/>
                </a:tc>
                <a:extLst>
                  <a:ext uri="{0D108BD9-81ED-4DB2-BD59-A6C34878D82A}">
                    <a16:rowId xmlns:a16="http://schemas.microsoft.com/office/drawing/2014/main" val="10000"/>
                  </a:ext>
                </a:extLst>
              </a:tr>
              <a:tr h="568946">
                <a:tc>
                  <a:txBody>
                    <a:bodyPr/>
                    <a:lstStyle/>
                    <a:p>
                      <a:pPr marL="0" marR="0" algn="ctr">
                        <a:spcBef>
                          <a:spcPts val="0"/>
                        </a:spcBef>
                        <a:spcAft>
                          <a:spcPts val="0"/>
                        </a:spcAft>
                      </a:pPr>
                      <a:r>
                        <a:rPr lang="en-US" sz="1200" dirty="0">
                          <a:effectLst/>
                          <a:latin typeface="+mn-lt"/>
                        </a:rPr>
                        <a:t>Travel Hub, AFIS &amp; HRM</a:t>
                      </a:r>
                      <a:endParaRPr lang="en-US" sz="1200" dirty="0">
                        <a:solidFill>
                          <a:schemeClr val="accent1"/>
                        </a:solidFill>
                        <a:effectLst/>
                        <a:latin typeface="+mn-lt"/>
                        <a:ea typeface="Times New Roman"/>
                      </a:endParaRPr>
                    </a:p>
                  </a:txBody>
                  <a:tcPr marL="68580" marR="68580" marT="0" marB="0" anchor="ctr"/>
                </a:tc>
                <a:tc>
                  <a:txBody>
                    <a:bodyPr/>
                    <a:lstStyle/>
                    <a:p>
                      <a:pPr marL="0" marR="0" algn="ctr">
                        <a:spcBef>
                          <a:spcPts val="0"/>
                        </a:spcBef>
                        <a:spcAft>
                          <a:spcPts val="0"/>
                        </a:spcAft>
                      </a:pPr>
                      <a:r>
                        <a:rPr lang="en-US" sz="1200" dirty="0">
                          <a:solidFill>
                            <a:schemeClr val="accent1"/>
                          </a:solidFill>
                          <a:effectLst/>
                          <a:latin typeface="+mn-lt"/>
                          <a:ea typeface="Times New Roman"/>
                        </a:rPr>
                        <a:t>25.x, 13.x*</a:t>
                      </a:r>
                    </a:p>
                  </a:txBody>
                  <a:tcPr marL="68580" marR="68580" marT="0" marB="0" anchor="ctr"/>
                </a:tc>
                <a:tc>
                  <a:txBody>
                    <a:bodyPr/>
                    <a:lstStyle/>
                    <a:p>
                      <a:pPr marL="0" marR="0" algn="ctr">
                        <a:spcBef>
                          <a:spcPts val="0"/>
                        </a:spcBef>
                        <a:spcAft>
                          <a:spcPts val="0"/>
                        </a:spcAft>
                      </a:pPr>
                      <a:r>
                        <a:rPr lang="en-US" sz="1200" dirty="0" smtClean="0">
                          <a:effectLst/>
                          <a:latin typeface="+mn-lt"/>
                        </a:rPr>
                        <a:t>49</a:t>
                      </a:r>
                      <a:r>
                        <a:rPr lang="en-US" sz="1200" baseline="0" dirty="0" smtClean="0">
                          <a:effectLst/>
                          <a:latin typeface="+mn-lt"/>
                        </a:rPr>
                        <a:t> </a:t>
                      </a:r>
                      <a:r>
                        <a:rPr lang="en-US" sz="1200" baseline="0" dirty="0" smtClean="0">
                          <a:effectLst/>
                          <a:latin typeface="+mn-lt"/>
                        </a:rPr>
                        <a:t>(Android)</a:t>
                      </a:r>
                      <a:endParaRPr lang="en-US" sz="1200" baseline="0" dirty="0">
                        <a:effectLst/>
                        <a:latin typeface="+mn-lt"/>
                      </a:endParaRPr>
                    </a:p>
                  </a:txBody>
                  <a:tcPr marL="68580" marR="68580" marT="0" marB="0" anchor="ctr"/>
                </a:tc>
                <a:tc>
                  <a:txBody>
                    <a:bodyPr/>
                    <a:lstStyle/>
                    <a:p>
                      <a:pPr marL="0" marR="0" algn="ctr">
                        <a:spcBef>
                          <a:spcPts val="0"/>
                        </a:spcBef>
                        <a:spcAft>
                          <a:spcPts val="0"/>
                        </a:spcAft>
                      </a:pPr>
                      <a:r>
                        <a:rPr lang="en-US" sz="1200" dirty="0">
                          <a:effectLst/>
                          <a:latin typeface="+mn-lt"/>
                        </a:rPr>
                        <a:t>IOS 9.3.x**</a:t>
                      </a:r>
                      <a:endParaRPr lang="en-US" sz="1200" dirty="0">
                        <a:solidFill>
                          <a:schemeClr val="accent1"/>
                        </a:solidFill>
                        <a:effectLst/>
                        <a:latin typeface="+mn-lt"/>
                        <a:ea typeface="Times New Roman"/>
                      </a:endParaRPr>
                    </a:p>
                  </a:txBody>
                  <a:tcPr marL="68580" marR="68580" marT="0" marB="0" anchor="ctr"/>
                </a:tc>
                <a:tc>
                  <a:txBody>
                    <a:bodyPr/>
                    <a:lstStyle/>
                    <a:p>
                      <a:pPr marL="0" marR="0" algn="ctr">
                        <a:spcBef>
                          <a:spcPts val="0"/>
                        </a:spcBef>
                        <a:spcAft>
                          <a:spcPts val="0"/>
                        </a:spcAft>
                      </a:pPr>
                      <a:r>
                        <a:rPr lang="en-US" sz="1200" dirty="0">
                          <a:effectLst/>
                          <a:latin typeface="+mn-lt"/>
                        </a:rPr>
                        <a:t>56</a:t>
                      </a:r>
                      <a:endParaRPr lang="en-US" sz="1200" dirty="0">
                        <a:solidFill>
                          <a:schemeClr val="accent1"/>
                        </a:solidFill>
                        <a:effectLst/>
                        <a:latin typeface="+mn-lt"/>
                        <a:ea typeface="Times New Roman"/>
                      </a:endParaRPr>
                    </a:p>
                  </a:txBody>
                  <a:tcPr marL="68580" marR="68580" marT="0" marB="0" anchor="ctr"/>
                </a:tc>
                <a:tc>
                  <a:txBody>
                    <a:bodyPr/>
                    <a:lstStyle/>
                    <a:p>
                      <a:pPr marL="0" marR="0" algn="ctr">
                        <a:spcBef>
                          <a:spcPts val="0"/>
                        </a:spcBef>
                        <a:spcAft>
                          <a:spcPts val="0"/>
                        </a:spcAft>
                      </a:pPr>
                      <a:r>
                        <a:rPr lang="en-US" sz="1200" dirty="0">
                          <a:effectLst/>
                          <a:latin typeface="+mn-lt"/>
                        </a:rPr>
                        <a:t>6.x</a:t>
                      </a:r>
                      <a:endParaRPr lang="en-US" sz="1200" dirty="0">
                        <a:solidFill>
                          <a:schemeClr val="accent1"/>
                        </a:solidFill>
                        <a:effectLst/>
                        <a:latin typeface="+mn-lt"/>
                        <a:ea typeface="Times New Roman"/>
                      </a:endParaRPr>
                    </a:p>
                  </a:txBody>
                  <a:tcPr marL="68580" marR="68580" marT="0" marB="0" anchor="ctr"/>
                </a:tc>
                <a:extLst>
                  <a:ext uri="{0D108BD9-81ED-4DB2-BD59-A6C34878D82A}">
                    <a16:rowId xmlns:a16="http://schemas.microsoft.com/office/drawing/2014/main" val="10003"/>
                  </a:ext>
                </a:extLst>
              </a:tr>
            </a:tbl>
          </a:graphicData>
        </a:graphic>
      </p:graphicFrame>
      <p:sp>
        <p:nvSpPr>
          <p:cNvPr id="3" name="Rectangle 2"/>
          <p:cNvSpPr/>
          <p:nvPr/>
        </p:nvSpPr>
        <p:spPr>
          <a:xfrm>
            <a:off x="569976" y="2331720"/>
            <a:ext cx="7964424" cy="4016484"/>
          </a:xfrm>
          <a:prstGeom prst="rect">
            <a:avLst/>
          </a:prstGeom>
        </p:spPr>
        <p:txBody>
          <a:bodyPr wrap="square">
            <a:spAutoFit/>
          </a:bodyPr>
          <a:lstStyle/>
          <a:p>
            <a:r>
              <a:rPr lang="en-US" sz="1500" dirty="0">
                <a:solidFill>
                  <a:schemeClr val="accent1"/>
                </a:solidFill>
              </a:rPr>
              <a:t>Legend:</a:t>
            </a:r>
          </a:p>
          <a:p>
            <a:endParaRPr lang="en-US" sz="1500" dirty="0">
              <a:solidFill>
                <a:schemeClr val="accent1"/>
              </a:solidFill>
            </a:endParaRPr>
          </a:p>
          <a:p>
            <a:pPr marL="171450" indent="-171450">
              <a:buFont typeface="Arial" panose="020B0604020202020204" pitchFamily="34" charset="0"/>
              <a:buChar char="•"/>
            </a:pPr>
            <a:r>
              <a:rPr lang="en-US" sz="1500" dirty="0">
                <a:solidFill>
                  <a:schemeClr val="accent1"/>
                </a:solidFill>
              </a:rPr>
              <a:t>Accessibility apps/software have not been tested; i.e. JAWS, standard device accessibility settings, voice recognition.</a:t>
            </a:r>
            <a:br>
              <a:rPr lang="en-US" sz="1500" dirty="0">
                <a:solidFill>
                  <a:schemeClr val="accent1"/>
                </a:solidFill>
              </a:rPr>
            </a:br>
            <a:endParaRPr lang="en-US" sz="1500" dirty="0">
              <a:solidFill>
                <a:schemeClr val="accent1"/>
              </a:solidFill>
            </a:endParaRPr>
          </a:p>
          <a:p>
            <a:r>
              <a:rPr lang="en-US" sz="1500" dirty="0">
                <a:solidFill>
                  <a:schemeClr val="accent1"/>
                </a:solidFill>
              </a:rPr>
              <a:t>*  Edge users will receive a message stating the browser is not supported. Click OK to continue. Testing completed so far has been successful.</a:t>
            </a:r>
          </a:p>
          <a:p>
            <a:endParaRPr lang="en-US" sz="1500" dirty="0">
              <a:solidFill>
                <a:schemeClr val="accent1"/>
              </a:solidFill>
            </a:endParaRPr>
          </a:p>
          <a:p>
            <a:r>
              <a:rPr lang="en-US" sz="1500" dirty="0">
                <a:solidFill>
                  <a:schemeClr val="accent1"/>
                </a:solidFill>
              </a:rPr>
              <a:t>**   Safari 10.x will be compatible in the 1</a:t>
            </a:r>
            <a:r>
              <a:rPr lang="en-US" sz="1500" baseline="30000" dirty="0">
                <a:solidFill>
                  <a:schemeClr val="accent1"/>
                </a:solidFill>
              </a:rPr>
              <a:t>st</a:t>
            </a:r>
            <a:r>
              <a:rPr lang="en-US" sz="1500" dirty="0">
                <a:solidFill>
                  <a:schemeClr val="accent1"/>
                </a:solidFill>
              </a:rPr>
              <a:t> half of 2017. Safari browser support is specifically provided for the mobile version of Safari on Apple iPad. Any issues encountered while attempting to use Safari on an Apple iPhone, Safari for Microsoft Windows, or Safari for Apple Macintosh should first be recreated on Safari for Apple iPad. If the issue cannot be recreated on the CGI Advantage supported platform, please contact Apple for additional support. </a:t>
            </a:r>
          </a:p>
          <a:p>
            <a:r>
              <a:rPr lang="en-US" sz="1500" dirty="0">
                <a:solidFill>
                  <a:schemeClr val="accent1"/>
                </a:solidFill>
              </a:rPr>
              <a:t/>
            </a:r>
            <a:br>
              <a:rPr lang="en-US" sz="1500" dirty="0">
                <a:solidFill>
                  <a:schemeClr val="accent1"/>
                </a:solidFill>
              </a:rPr>
            </a:br>
            <a:endParaRPr lang="en-US" sz="1500" dirty="0">
              <a:solidFill>
                <a:schemeClr val="accent1"/>
              </a:solidFill>
            </a:endParaRPr>
          </a:p>
          <a:p>
            <a:r>
              <a:rPr lang="en-US" sz="1500" dirty="0">
                <a:solidFill>
                  <a:schemeClr val="accent1"/>
                </a:solidFill>
              </a:rPr>
              <a:t/>
            </a:r>
            <a:br>
              <a:rPr lang="en-US" sz="1500" dirty="0">
                <a:solidFill>
                  <a:schemeClr val="accent1"/>
                </a:solidFill>
              </a:rPr>
            </a:br>
            <a:endParaRPr lang="en-US" sz="1500" dirty="0">
              <a:solidFill>
                <a:schemeClr val="accent1"/>
              </a:solidFill>
            </a:endParaRPr>
          </a:p>
        </p:txBody>
      </p:sp>
    </p:spTree>
    <p:extLst>
      <p:ext uri="{BB962C8B-B14F-4D97-AF65-F5344CB8AC3E}">
        <p14:creationId xmlns:p14="http://schemas.microsoft.com/office/powerpoint/2010/main" val="30811143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9" name="Title 1"/>
          <p:cNvSpPr>
            <a:spLocks noGrp="1"/>
          </p:cNvSpPr>
          <p:nvPr>
            <p:ph type="title"/>
          </p:nvPr>
        </p:nvSpPr>
        <p:spPr>
          <a:xfrm>
            <a:off x="457200" y="122238"/>
            <a:ext cx="8229600" cy="792162"/>
          </a:xfrm>
        </p:spPr>
        <p:txBody>
          <a:bodyPr/>
          <a:lstStyle/>
          <a:p>
            <a:r>
              <a:rPr lang="en-US" b="1" dirty="0">
                <a:latin typeface="+mj-lt"/>
              </a:rPr>
              <a:t>Standard End-User Workstation Requirements</a:t>
            </a:r>
            <a:endParaRPr lang="en-US" sz="3200" b="1" dirty="0">
              <a:latin typeface="+mj-lt"/>
            </a:endParaRPr>
          </a:p>
        </p:txBody>
      </p:sp>
      <p:sp>
        <p:nvSpPr>
          <p:cNvPr id="5" name="Slide Number Placeholder 2"/>
          <p:cNvSpPr txBox="1">
            <a:spLocks/>
          </p:cNvSpPr>
          <p:nvPr/>
        </p:nvSpPr>
        <p:spPr>
          <a:xfrm>
            <a:off x="1480" y="6460724"/>
            <a:ext cx="2133600" cy="365125"/>
          </a:xfrm>
          <a:prstGeom prst="rect">
            <a:avLst/>
          </a:prstGeom>
        </p:spPr>
        <p:txBody>
          <a:bodyPr/>
          <a:lstStyle>
            <a:defPPr>
              <a:defRPr lang="en-US"/>
            </a:defPPr>
            <a:lvl1pPr marL="0" algn="l" defTabSz="914400" rtl="0" eaLnBrk="1" latinLnBrk="0" hangingPunct="1">
              <a:defRPr sz="1800" kern="1200" smtClean="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7CEB8EA-F8CE-49C1-BAB6-1EDC58A7F402}" type="slidenum">
              <a:rPr lang="en-US" sz="1400" smtClean="0">
                <a:solidFill>
                  <a:schemeClr val="bg1"/>
                </a:solidFill>
              </a:rPr>
              <a:pPr/>
              <a:t>4</a:t>
            </a:fld>
            <a:endParaRPr lang="en-US" sz="1400" dirty="0">
              <a:solidFill>
                <a:schemeClr val="bg1"/>
              </a:solidFill>
            </a:endParaRPr>
          </a:p>
        </p:txBody>
      </p:sp>
      <p:graphicFrame>
        <p:nvGraphicFramePr>
          <p:cNvPr id="2" name="Table 1"/>
          <p:cNvGraphicFramePr>
            <a:graphicFrameLocks noGrp="1"/>
          </p:cNvGraphicFramePr>
          <p:nvPr>
            <p:extLst>
              <p:ext uri="{D42A27DB-BD31-4B8C-83A1-F6EECF244321}">
                <p14:modId xmlns:p14="http://schemas.microsoft.com/office/powerpoint/2010/main" val="946986199"/>
              </p:ext>
            </p:extLst>
          </p:nvPr>
        </p:nvGraphicFramePr>
        <p:xfrm>
          <a:off x="569975" y="1066801"/>
          <a:ext cx="7964425" cy="1090333"/>
        </p:xfrm>
        <a:graphic>
          <a:graphicData uri="http://schemas.openxmlformats.org/drawingml/2006/table">
            <a:tbl>
              <a:tblPr firstRow="1" bandRow="1">
                <a:tableStyleId>{5C22544A-7EE6-4342-B048-85BDC9FD1C3A}</a:tableStyleId>
              </a:tblPr>
              <a:tblGrid>
                <a:gridCol w="1351108">
                  <a:extLst>
                    <a:ext uri="{9D8B030D-6E8A-4147-A177-3AD203B41FA5}">
                      <a16:colId xmlns:a16="http://schemas.microsoft.com/office/drawing/2014/main" val="20000"/>
                    </a:ext>
                  </a:extLst>
                </a:gridCol>
                <a:gridCol w="1137775">
                  <a:extLst>
                    <a:ext uri="{9D8B030D-6E8A-4147-A177-3AD203B41FA5}">
                      <a16:colId xmlns:a16="http://schemas.microsoft.com/office/drawing/2014/main" val="20001"/>
                    </a:ext>
                  </a:extLst>
                </a:gridCol>
                <a:gridCol w="1635551">
                  <a:extLst>
                    <a:ext uri="{9D8B030D-6E8A-4147-A177-3AD203B41FA5}">
                      <a16:colId xmlns:a16="http://schemas.microsoft.com/office/drawing/2014/main" val="20002"/>
                    </a:ext>
                  </a:extLst>
                </a:gridCol>
                <a:gridCol w="1066664">
                  <a:extLst>
                    <a:ext uri="{9D8B030D-6E8A-4147-A177-3AD203B41FA5}">
                      <a16:colId xmlns:a16="http://schemas.microsoft.com/office/drawing/2014/main" val="20003"/>
                    </a:ext>
                  </a:extLst>
                </a:gridCol>
                <a:gridCol w="1351108">
                  <a:extLst>
                    <a:ext uri="{9D8B030D-6E8A-4147-A177-3AD203B41FA5}">
                      <a16:colId xmlns:a16="http://schemas.microsoft.com/office/drawing/2014/main" val="20004"/>
                    </a:ext>
                  </a:extLst>
                </a:gridCol>
                <a:gridCol w="1422219">
                  <a:extLst>
                    <a:ext uri="{9D8B030D-6E8A-4147-A177-3AD203B41FA5}">
                      <a16:colId xmlns:a16="http://schemas.microsoft.com/office/drawing/2014/main" val="20005"/>
                    </a:ext>
                  </a:extLst>
                </a:gridCol>
              </a:tblGrid>
              <a:tr h="550827">
                <a:tc>
                  <a:txBody>
                    <a:bodyPr/>
                    <a:lstStyle/>
                    <a:p>
                      <a:pPr algn="ctr"/>
                      <a:r>
                        <a:rPr lang="en-US" sz="1600" dirty="0"/>
                        <a:t>System</a:t>
                      </a:r>
                    </a:p>
                  </a:txBody>
                  <a:tcPr anchor="ctr"/>
                </a:tc>
                <a:tc>
                  <a:txBody>
                    <a:bodyPr/>
                    <a:lstStyle/>
                    <a:p>
                      <a:pPr algn="ctr"/>
                      <a:r>
                        <a:rPr lang="en-US" sz="1600" dirty="0"/>
                        <a:t>Operating</a:t>
                      </a:r>
                      <a:r>
                        <a:rPr lang="en-US" sz="1600" baseline="0" dirty="0"/>
                        <a:t> System</a:t>
                      </a:r>
                      <a:endParaRPr lang="en-US" sz="1600" dirty="0"/>
                    </a:p>
                  </a:txBody>
                  <a:tcPr anchor="ctr"/>
                </a:tc>
                <a:tc>
                  <a:txBody>
                    <a:bodyPr/>
                    <a:lstStyle/>
                    <a:p>
                      <a:pPr algn="ctr"/>
                      <a:r>
                        <a:rPr lang="en-US" sz="1600" dirty="0"/>
                        <a:t>Processor /</a:t>
                      </a:r>
                      <a:r>
                        <a:rPr lang="en-US" sz="1600" baseline="0" dirty="0"/>
                        <a:t> Memory</a:t>
                      </a:r>
                      <a:endParaRPr lang="en-US" sz="1600" dirty="0"/>
                    </a:p>
                  </a:txBody>
                  <a:tcPr anchor="ctr"/>
                </a:tc>
                <a:tc>
                  <a:txBody>
                    <a:bodyPr/>
                    <a:lstStyle/>
                    <a:p>
                      <a:pPr algn="ctr"/>
                      <a:r>
                        <a:rPr lang="en-US" sz="1600" dirty="0"/>
                        <a:t>NIC</a:t>
                      </a:r>
                    </a:p>
                  </a:txBody>
                  <a:tcPr anchor="ctr"/>
                </a:tc>
                <a:tc>
                  <a:txBody>
                    <a:bodyPr/>
                    <a:lstStyle/>
                    <a:p>
                      <a:pPr algn="ctr"/>
                      <a:r>
                        <a:rPr lang="en-US" sz="1600" dirty="0"/>
                        <a:t>Hard Drive</a:t>
                      </a:r>
                    </a:p>
                  </a:txBody>
                  <a:tcPr anchor="ctr"/>
                </a:tc>
                <a:tc>
                  <a:txBody>
                    <a:bodyPr/>
                    <a:lstStyle/>
                    <a:p>
                      <a:pPr algn="ctr"/>
                      <a:r>
                        <a:rPr lang="en-US" sz="1600" dirty="0"/>
                        <a:t>Resolution (Min/Rec)</a:t>
                      </a:r>
                    </a:p>
                  </a:txBody>
                  <a:tcPr anchor="ctr"/>
                </a:tc>
                <a:extLst>
                  <a:ext uri="{0D108BD9-81ED-4DB2-BD59-A6C34878D82A}">
                    <a16:rowId xmlns:a16="http://schemas.microsoft.com/office/drawing/2014/main" val="10000"/>
                  </a:ext>
                </a:extLst>
              </a:tr>
              <a:tr h="511213">
                <a:tc>
                  <a:txBody>
                    <a:bodyPr/>
                    <a:lstStyle/>
                    <a:p>
                      <a:pPr marL="0" marR="0" algn="ctr">
                        <a:spcBef>
                          <a:spcPts val="0"/>
                        </a:spcBef>
                        <a:spcAft>
                          <a:spcPts val="0"/>
                        </a:spcAft>
                      </a:pPr>
                      <a:r>
                        <a:rPr lang="en-US" sz="1200" dirty="0">
                          <a:solidFill>
                            <a:schemeClr val="accent1"/>
                          </a:solidFill>
                          <a:effectLst/>
                          <a:latin typeface="+mn-lt"/>
                          <a:ea typeface="Times New Roman"/>
                        </a:rPr>
                        <a:t>Travel Hub, AFIS &amp;</a:t>
                      </a:r>
                      <a:r>
                        <a:rPr lang="en-US" sz="1200" baseline="0" dirty="0">
                          <a:solidFill>
                            <a:schemeClr val="accent1"/>
                          </a:solidFill>
                          <a:effectLst/>
                          <a:latin typeface="+mn-lt"/>
                          <a:ea typeface="Times New Roman"/>
                        </a:rPr>
                        <a:t> HRM</a:t>
                      </a:r>
                      <a:endParaRPr lang="en-US" sz="1200" dirty="0">
                        <a:solidFill>
                          <a:schemeClr val="accent1"/>
                        </a:solidFill>
                        <a:effectLst/>
                        <a:latin typeface="Times New Roman"/>
                        <a:ea typeface="Times New Roman"/>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a:solidFill>
                            <a:schemeClr val="accent1"/>
                          </a:solidFill>
                        </a:rPr>
                        <a:t>Windows 7,</a:t>
                      </a:r>
                      <a:r>
                        <a:rPr lang="en-US" sz="1200" baseline="0" dirty="0">
                          <a:solidFill>
                            <a:schemeClr val="accent1"/>
                          </a:solidFill>
                        </a:rPr>
                        <a:t> 8.1 &amp; 10</a:t>
                      </a:r>
                      <a:endParaRPr lang="en-US" sz="1200" dirty="0">
                        <a:solidFill>
                          <a:schemeClr val="accent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a:solidFill>
                            <a:schemeClr val="accent1"/>
                          </a:solidFill>
                        </a:rPr>
                        <a:t>1 GHz / 2 GB</a:t>
                      </a: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a:solidFill>
                            <a:schemeClr val="accent1"/>
                          </a:solidFill>
                        </a:rPr>
                        <a:t>10 Mbps</a:t>
                      </a: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a:solidFill>
                            <a:schemeClr val="accent1"/>
                          </a:solidFill>
                        </a:rPr>
                        <a:t>80 GB</a:t>
                      </a: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a:solidFill>
                            <a:schemeClr val="accent1"/>
                          </a:solidFill>
                        </a:rPr>
                        <a:t>1024X768</a:t>
                      </a:r>
                      <a:r>
                        <a:rPr lang="en-US" sz="1200" baseline="0" dirty="0">
                          <a:solidFill>
                            <a:schemeClr val="accent1"/>
                          </a:solidFill>
                        </a:rPr>
                        <a:t> </a:t>
                      </a:r>
                      <a:r>
                        <a:rPr lang="en-US" sz="1200" dirty="0">
                          <a:solidFill>
                            <a:schemeClr val="accent1"/>
                          </a:solidFill>
                        </a:rPr>
                        <a:t>/ 1280X1024</a:t>
                      </a:r>
                    </a:p>
                  </a:txBody>
                  <a:tcPr anchor="ctr"/>
                </a:tc>
                <a:extLst>
                  <a:ext uri="{0D108BD9-81ED-4DB2-BD59-A6C34878D82A}">
                    <a16:rowId xmlns:a16="http://schemas.microsoft.com/office/drawing/2014/main" val="10003"/>
                  </a:ext>
                </a:extLst>
              </a:tr>
            </a:tbl>
          </a:graphicData>
        </a:graphic>
      </p:graphicFrame>
      <p:sp>
        <p:nvSpPr>
          <p:cNvPr id="3" name="Rectangle 2"/>
          <p:cNvSpPr/>
          <p:nvPr/>
        </p:nvSpPr>
        <p:spPr>
          <a:xfrm>
            <a:off x="566928" y="2331720"/>
            <a:ext cx="7964424" cy="1477328"/>
          </a:xfrm>
          <a:prstGeom prst="rect">
            <a:avLst/>
          </a:prstGeom>
        </p:spPr>
        <p:txBody>
          <a:bodyPr wrap="square">
            <a:spAutoFit/>
          </a:bodyPr>
          <a:lstStyle/>
          <a:p>
            <a:r>
              <a:rPr lang="en-US" sz="1500" dirty="0">
                <a:solidFill>
                  <a:schemeClr val="accent1"/>
                </a:solidFill>
              </a:rPr>
              <a:t>Legend:</a:t>
            </a:r>
          </a:p>
          <a:p>
            <a:endParaRPr lang="en-US" sz="1500" dirty="0">
              <a:solidFill>
                <a:schemeClr val="accent1"/>
              </a:solidFill>
            </a:endParaRPr>
          </a:p>
          <a:p>
            <a:pPr marL="285750" indent="-285750">
              <a:buFont typeface="Arial" panose="020B0604020202020204" pitchFamily="34" charset="0"/>
              <a:buChar char="•"/>
            </a:pPr>
            <a:r>
              <a:rPr lang="en-US" sz="1500" dirty="0">
                <a:solidFill>
                  <a:schemeClr val="accent1"/>
                </a:solidFill>
              </a:rPr>
              <a:t>NIC = Network Interface Card; MIN = Minimum Resolution Required; REC = Recommended Resolution</a:t>
            </a:r>
          </a:p>
          <a:p>
            <a:pPr marL="285750" indent="-285750">
              <a:buFont typeface="Arial" panose="020B0604020202020204" pitchFamily="34" charset="0"/>
              <a:buChar char="•"/>
            </a:pPr>
            <a:endParaRPr lang="en-US" sz="1500" dirty="0">
              <a:solidFill>
                <a:schemeClr val="accent1"/>
              </a:solidFill>
            </a:endParaRPr>
          </a:p>
          <a:p>
            <a:endParaRPr lang="en-US" sz="1500" dirty="0">
              <a:solidFill>
                <a:schemeClr val="accent1"/>
              </a:solidFill>
            </a:endParaRPr>
          </a:p>
        </p:txBody>
      </p:sp>
    </p:spTree>
    <p:extLst>
      <p:ext uri="{BB962C8B-B14F-4D97-AF65-F5344CB8AC3E}">
        <p14:creationId xmlns:p14="http://schemas.microsoft.com/office/powerpoint/2010/main" val="42264152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8872"/>
            <a:ext cx="8229600" cy="792162"/>
          </a:xfrm>
        </p:spPr>
        <p:txBody>
          <a:bodyPr/>
          <a:lstStyle/>
          <a:p>
            <a:r>
              <a:rPr lang="en-US" b="1" dirty="0"/>
              <a:t>Standard Connectivity Requirements</a:t>
            </a:r>
          </a:p>
        </p:txBody>
      </p:sp>
      <p:sp>
        <p:nvSpPr>
          <p:cNvPr id="3" name="Content Placeholder 2"/>
          <p:cNvSpPr>
            <a:spLocks noGrp="1"/>
          </p:cNvSpPr>
          <p:nvPr>
            <p:ph idx="1"/>
          </p:nvPr>
        </p:nvSpPr>
        <p:spPr/>
        <p:txBody>
          <a:bodyPr/>
          <a:lstStyle/>
          <a:p>
            <a:r>
              <a:rPr lang="en-US" dirty="0"/>
              <a:t>Travel Hub is web based and can be accessed from any internet </a:t>
            </a:r>
            <a:r>
              <a:rPr lang="en-US" dirty="0" smtClean="0"/>
              <a:t>connection </a:t>
            </a:r>
            <a:endParaRPr lang="en-US" dirty="0"/>
          </a:p>
          <a:p>
            <a:r>
              <a:rPr lang="en-US" dirty="0"/>
              <a:t>AFIS &amp; HRM are web based and must be accessed from a State Network Connection</a:t>
            </a:r>
          </a:p>
          <a:p>
            <a:pPr lvl="1"/>
            <a:r>
              <a:rPr lang="en-US" dirty="0"/>
              <a:t>You may need to request VPN access if needing to connect to AFIS or HRM from a location outside of the Arizona State Network</a:t>
            </a:r>
          </a:p>
        </p:txBody>
      </p:sp>
      <p:sp>
        <p:nvSpPr>
          <p:cNvPr id="4" name="Slide Number Placeholder 3"/>
          <p:cNvSpPr>
            <a:spLocks noGrp="1"/>
          </p:cNvSpPr>
          <p:nvPr>
            <p:ph type="sldNum" sz="quarter" idx="12"/>
          </p:nvPr>
        </p:nvSpPr>
        <p:spPr/>
        <p:txBody>
          <a:bodyPr/>
          <a:lstStyle/>
          <a:p>
            <a:fld id="{97CEB8EA-F8CE-49C1-BAB6-1EDC58A7F402}" type="slidenum">
              <a:rPr lang="en-US" smtClean="0"/>
              <a:pPr/>
              <a:t>5</a:t>
            </a:fld>
            <a:endParaRPr lang="en-US" dirty="0"/>
          </a:p>
        </p:txBody>
      </p:sp>
    </p:spTree>
    <p:extLst>
      <p:ext uri="{BB962C8B-B14F-4D97-AF65-F5344CB8AC3E}">
        <p14:creationId xmlns:p14="http://schemas.microsoft.com/office/powerpoint/2010/main" val="11319937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Travel Hub Specific Requirements</a:t>
            </a:r>
            <a:endParaRPr lang="en-US" b="1" dirty="0"/>
          </a:p>
        </p:txBody>
      </p:sp>
      <p:sp>
        <p:nvSpPr>
          <p:cNvPr id="3" name="Content Placeholder 2"/>
          <p:cNvSpPr>
            <a:spLocks noGrp="1"/>
          </p:cNvSpPr>
          <p:nvPr>
            <p:ph idx="1"/>
          </p:nvPr>
        </p:nvSpPr>
        <p:spPr>
          <a:xfrm>
            <a:off x="457200" y="1066800"/>
            <a:ext cx="8153400" cy="685800"/>
          </a:xfrm>
        </p:spPr>
        <p:txBody>
          <a:bodyPr/>
          <a:lstStyle/>
          <a:p>
            <a:pPr marL="0" indent="0">
              <a:buNone/>
            </a:pPr>
            <a:r>
              <a:rPr lang="en-US" sz="1800" dirty="0"/>
              <a:t>Travel Hub requires that you do not have compatibility settings for az.gov.  Please ensure your compatibility settings are off if you use Travel Hub.  </a:t>
            </a:r>
          </a:p>
          <a:p>
            <a:pPr marL="0" indent="0">
              <a:buNone/>
            </a:pPr>
            <a:endParaRPr lang="en-US" dirty="0"/>
          </a:p>
        </p:txBody>
      </p:sp>
      <p:sp>
        <p:nvSpPr>
          <p:cNvPr id="4" name="Slide Number Placeholder 3"/>
          <p:cNvSpPr>
            <a:spLocks noGrp="1"/>
          </p:cNvSpPr>
          <p:nvPr>
            <p:ph type="sldNum" sz="quarter" idx="12"/>
          </p:nvPr>
        </p:nvSpPr>
        <p:spPr/>
        <p:txBody>
          <a:bodyPr/>
          <a:lstStyle/>
          <a:p>
            <a:fld id="{97CEB8EA-F8CE-49C1-BAB6-1EDC58A7F402}" type="slidenum">
              <a:rPr lang="en-US" smtClean="0"/>
              <a:pPr/>
              <a:t>6</a:t>
            </a:fld>
            <a:endParaRPr lang="en-US" dirty="0"/>
          </a:p>
        </p:txBody>
      </p:sp>
      <p:sp>
        <p:nvSpPr>
          <p:cNvPr id="6" name="TextBox 5"/>
          <p:cNvSpPr txBox="1"/>
          <p:nvPr/>
        </p:nvSpPr>
        <p:spPr>
          <a:xfrm>
            <a:off x="609600" y="2271482"/>
            <a:ext cx="3962400" cy="3970318"/>
          </a:xfrm>
          <a:prstGeom prst="rect">
            <a:avLst/>
          </a:prstGeom>
          <a:noFill/>
        </p:spPr>
        <p:txBody>
          <a:bodyPr wrap="square" rtlCol="0">
            <a:spAutoFit/>
          </a:bodyPr>
          <a:lstStyle/>
          <a:p>
            <a:r>
              <a:rPr lang="en-US" dirty="0" smtClean="0"/>
              <a:t>On Internet Explorer,  in the top right corner of your Explorer window, </a:t>
            </a:r>
          </a:p>
          <a:p>
            <a:r>
              <a:rPr lang="en-US" dirty="0" smtClean="0"/>
              <a:t>click      &gt; Compatibility View Settings. </a:t>
            </a:r>
          </a:p>
          <a:p>
            <a:endParaRPr lang="en-US" dirty="0"/>
          </a:p>
          <a:p>
            <a:r>
              <a:rPr lang="en-US" dirty="0" smtClean="0"/>
              <a:t>You should see a screen like the one to the right.  Confirm that az.gov is not entered in the lower box.  </a:t>
            </a:r>
          </a:p>
          <a:p>
            <a:endParaRPr lang="en-US" dirty="0"/>
          </a:p>
          <a:p>
            <a:r>
              <a:rPr lang="en-US" dirty="0" smtClean="0"/>
              <a:t>Click Close. </a:t>
            </a:r>
          </a:p>
          <a:p>
            <a:endParaRPr lang="en-US" dirty="0"/>
          </a:p>
          <a:p>
            <a:r>
              <a:rPr lang="en-US" dirty="0" smtClean="0"/>
              <a:t>Restart your browser for the new settings to take effect (all sessions/tabs must close)        </a:t>
            </a:r>
          </a:p>
          <a:p>
            <a:r>
              <a:rPr lang="en-US" dirty="0" smtClean="0"/>
              <a:t>  </a:t>
            </a:r>
            <a:endParaRPr lang="en-US" dirty="0"/>
          </a:p>
        </p:txBody>
      </p:sp>
      <p:pic>
        <p:nvPicPr>
          <p:cNvPr id="7" name="Picture 6"/>
          <p:cNvPicPr>
            <a:picLocks noChangeAspect="1"/>
          </p:cNvPicPr>
          <p:nvPr/>
        </p:nvPicPr>
        <p:blipFill>
          <a:blip r:embed="rId2"/>
          <a:stretch>
            <a:fillRect/>
          </a:stretch>
        </p:blipFill>
        <p:spPr>
          <a:xfrm>
            <a:off x="1136798" y="2819400"/>
            <a:ext cx="228600" cy="257175"/>
          </a:xfrm>
          <a:prstGeom prst="rect">
            <a:avLst/>
          </a:prstGeom>
        </p:spPr>
      </p:pic>
      <p:pic>
        <p:nvPicPr>
          <p:cNvPr id="8" name="Picture 7"/>
          <p:cNvPicPr>
            <a:picLocks noChangeAspect="1"/>
          </p:cNvPicPr>
          <p:nvPr/>
        </p:nvPicPr>
        <p:blipFill>
          <a:blip r:embed="rId3"/>
          <a:stretch>
            <a:fillRect/>
          </a:stretch>
        </p:blipFill>
        <p:spPr>
          <a:xfrm>
            <a:off x="5029200" y="1874838"/>
            <a:ext cx="3581400" cy="4410075"/>
          </a:xfrm>
          <a:prstGeom prst="rect">
            <a:avLst/>
          </a:prstGeom>
        </p:spPr>
      </p:pic>
    </p:spTree>
    <p:extLst>
      <p:ext uri="{BB962C8B-B14F-4D97-AF65-F5344CB8AC3E}">
        <p14:creationId xmlns:p14="http://schemas.microsoft.com/office/powerpoint/2010/main" val="33882675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BREAZ PP Template">
  <a:themeElements>
    <a:clrScheme name="BREAZ Theme Colors">
      <a:dk1>
        <a:srgbClr val="1F497D"/>
      </a:dk1>
      <a:lt1>
        <a:sysClr val="window" lastClr="FFFFFF"/>
      </a:lt1>
      <a:dk2>
        <a:srgbClr val="1F497D"/>
      </a:dk2>
      <a:lt2>
        <a:srgbClr val="FFFFFF"/>
      </a:lt2>
      <a:accent1>
        <a:srgbClr val="1F497D"/>
      </a:accent1>
      <a:accent2>
        <a:srgbClr val="C6D9F0"/>
      </a:accent2>
      <a:accent3>
        <a:srgbClr val="8DB3E2"/>
      </a:accent3>
      <a:accent4>
        <a:srgbClr val="548DD4"/>
      </a:accent4>
      <a:accent5>
        <a:srgbClr val="17365D"/>
      </a:accent5>
      <a:accent6>
        <a:srgbClr val="0F243E"/>
      </a:accent6>
      <a:hlink>
        <a:srgbClr val="1F497D"/>
      </a:hlink>
      <a:folHlink>
        <a:srgbClr val="1F497D"/>
      </a:folHlink>
    </a:clrScheme>
    <a:fontScheme name="BREAZ Fonts">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A76588DA6033147B547ED52A03DDC33" ma:contentTypeVersion="0" ma:contentTypeDescription="Create a new document." ma:contentTypeScope="" ma:versionID="0ff5845df778b7e63e47fc058280df59">
  <xsd:schema xmlns:xsd="http://www.w3.org/2001/XMLSchema" xmlns:xs="http://www.w3.org/2001/XMLSchema" xmlns:p="http://schemas.microsoft.com/office/2006/metadata/properties" targetNamespace="http://schemas.microsoft.com/office/2006/metadata/properties" ma:root="true" ma:fieldsID="c64490b4aec6201516c3a874156f37b2">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C76C4B2E-1EAB-49AF-A14B-E29F94F26B4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2.xml><?xml version="1.0" encoding="utf-8"?>
<ds:datastoreItem xmlns:ds="http://schemas.openxmlformats.org/officeDocument/2006/customXml" ds:itemID="{7FFE7672-2978-47B1-BF55-FEAB5B09B47D}">
  <ds:schemaRefs>
    <ds:schemaRef ds:uri="http://schemas.microsoft.com/sharepoint/v3/contenttype/forms"/>
  </ds:schemaRefs>
</ds:datastoreItem>
</file>

<file path=customXml/itemProps3.xml><?xml version="1.0" encoding="utf-8"?>
<ds:datastoreItem xmlns:ds="http://schemas.openxmlformats.org/officeDocument/2006/customXml" ds:itemID="{198749FD-F9D4-4A8E-BA8C-9DACB2219038}">
  <ds:schemaRefs>
    <ds:schemaRef ds:uri="http://schemas.microsoft.com/office/infopath/2007/PartnerControls"/>
    <ds:schemaRef ds:uri="http://www.w3.org/XML/1998/namespace"/>
    <ds:schemaRef ds:uri="http://schemas.openxmlformats.org/package/2006/metadata/core-properties"/>
    <ds:schemaRef ds:uri="http://schemas.microsoft.com/office/2006/metadata/properties"/>
    <ds:schemaRef ds:uri="http://purl.org/dc/elements/1.1/"/>
    <ds:schemaRef ds:uri="http://purl.org/dc/terms/"/>
    <ds:schemaRef ds:uri="http://schemas.microsoft.com/office/2006/documentManagement/types"/>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BREAZ PP Template</Template>
  <TotalTime>3967</TotalTime>
  <Words>326</Words>
  <Application>Microsoft Office PowerPoint</Application>
  <PresentationFormat>On-screen Show (4:3)</PresentationFormat>
  <Paragraphs>75</Paragraphs>
  <Slides>6</Slides>
  <Notes>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Times New Roman</vt:lpstr>
      <vt:lpstr>BREAZ PP Template</vt:lpstr>
      <vt:lpstr>Travel Pilot Workstation/Device Requirements</vt:lpstr>
      <vt:lpstr>Standard Web Browser Requirements Desktop/Laptop</vt:lpstr>
      <vt:lpstr>Standard Web Browser Requirements Tablet/Mobile Devices</vt:lpstr>
      <vt:lpstr>Standard End-User Workstation Requirements</vt:lpstr>
      <vt:lpstr>Standard Connectivity Requirements</vt:lpstr>
      <vt:lpstr>Travel Hub Specific Requirements</vt:lpstr>
    </vt:vector>
  </TitlesOfParts>
  <Company>State Of Arizona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Agency Coordinator Meeting</dc:title>
  <dc:creator>Alan Ecker</dc:creator>
  <cp:lastModifiedBy>Anne M Paton</cp:lastModifiedBy>
  <cp:revision>156</cp:revision>
  <dcterms:created xsi:type="dcterms:W3CDTF">2014-08-18T19:37:41Z</dcterms:created>
  <dcterms:modified xsi:type="dcterms:W3CDTF">2017-03-17T20:43:45Z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0x0101007A76588DA6033147B547ED52A03DDC33</vt:lpwstr>
  </property>
</Properties>
</file>